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 id="269" r:id="rId14"/>
    <p:sldId id="270" r:id="rId15"/>
  </p:sldIdLst>
  <p:sldSz cx="12192000" cy="6858000"/>
  <p:notesSz cx="6858000" cy="9144000"/>
  <p:embeddedFontLs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536">
          <p15:clr>
            <a:srgbClr val="A4A3A4"/>
          </p15:clr>
        </p15:guide>
        <p15:guide id="2" pos="312">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6" roundtripDataSignature="AMtx7mijZSjXzIptukQUfvS2XuBbh9uxf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67C642B-AE2E-4718-BE52-B40D3433D60B}">
  <a:tblStyle styleId="{167C642B-AE2E-4718-BE52-B40D3433D60B}"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58"/>
      </p:cViewPr>
      <p:guideLst>
        <p:guide orient="horz" pos="1536"/>
        <p:guide pos="31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customschemas.google.com/relationships/presentationmetadata" Target="meta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g>
</file>

<file path=ppt/media/image12.jpg>
</file>

<file path=ppt/media/image13.jpg>
</file>

<file path=ppt/media/image14.jpg>
</file>

<file path=ppt/media/image2.pn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9" name="Google Shape;24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2" name="Google Shape;342;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0" name="Google Shape;35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7" name="Google Shape;357;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67" name="Google Shape;367;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5" name="Google Shape;375;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8" name="Google Shape;25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9" name="Google Shape;27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8" name="Google Shape;28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6" name="Google Shape;29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5" name="Google Shape;30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4" name="Google Shape;31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2" name="Google Shape;32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8" name="Google Shape;328;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with Image">
  <p:cSld name="Title Slide with Image">
    <p:bg>
      <p:bgPr>
        <a:solidFill>
          <a:schemeClr val="accent3">
            <a:alpha val="20000"/>
          </a:schemeClr>
        </a:solidFill>
        <a:effectLst/>
      </p:bgPr>
    </p:bg>
    <p:spTree>
      <p:nvGrpSpPr>
        <p:cNvPr id="1" name="Shape 14"/>
        <p:cNvGrpSpPr/>
        <p:nvPr/>
      </p:nvGrpSpPr>
      <p:grpSpPr>
        <a:xfrm>
          <a:off x="0" y="0"/>
          <a:ext cx="0" cy="0"/>
          <a:chOff x="0" y="0"/>
          <a:chExt cx="0" cy="0"/>
        </a:xfrm>
      </p:grpSpPr>
      <p:sp>
        <p:nvSpPr>
          <p:cNvPr id="15" name="Google Shape;15;p17"/>
          <p:cNvSpPr txBox="1">
            <a:spLocks noGrp="1"/>
          </p:cNvSpPr>
          <p:nvPr>
            <p:ph type="title"/>
          </p:nvPr>
        </p:nvSpPr>
        <p:spPr>
          <a:xfrm>
            <a:off x="1484764" y="1986926"/>
            <a:ext cx="5257793" cy="205744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accent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16" name="Google Shape;16;p17"/>
          <p:cNvCxnSpPr/>
          <p:nvPr/>
        </p:nvCxnSpPr>
        <p:spPr>
          <a:xfrm>
            <a:off x="1509005" y="4172084"/>
            <a:ext cx="0" cy="760288"/>
          </a:xfrm>
          <a:prstGeom prst="straightConnector1">
            <a:avLst/>
          </a:prstGeom>
          <a:noFill/>
          <a:ln w="19050" cap="flat" cmpd="sng">
            <a:solidFill>
              <a:srgbClr val="D84400"/>
            </a:solidFill>
            <a:prstDash val="solid"/>
            <a:miter lim="800000"/>
            <a:headEnd type="none" w="sm" len="sm"/>
            <a:tailEnd type="none" w="sm" len="sm"/>
          </a:ln>
        </p:spPr>
      </p:cxnSp>
      <p:sp>
        <p:nvSpPr>
          <p:cNvPr id="17" name="Google Shape;17;p17" descr="Click icon to add picture"/>
          <p:cNvSpPr txBox="1">
            <a:spLocks noGrp="1"/>
          </p:cNvSpPr>
          <p:nvPr>
            <p:ph type="body" idx="1"/>
          </p:nvPr>
        </p:nvSpPr>
        <p:spPr>
          <a:xfrm>
            <a:off x="1601366" y="4172084"/>
            <a:ext cx="1570612" cy="760288"/>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6"/>
              </a:buClr>
              <a:buSzPts val="1800"/>
              <a:buNone/>
              <a:defRPr sz="1800" b="0">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17"/>
          <p:cNvSpPr>
            <a:spLocks noGrp="1"/>
          </p:cNvSpPr>
          <p:nvPr>
            <p:ph type="pic" idx="2"/>
          </p:nvPr>
        </p:nvSpPr>
        <p:spPr>
          <a:xfrm>
            <a:off x="6742557" y="821836"/>
            <a:ext cx="4405503" cy="5066346"/>
          </a:xfrm>
          <a:prstGeom prst="rect">
            <a:avLst/>
          </a:prstGeom>
          <a:noFill/>
          <a:ln>
            <a:noFill/>
          </a:ln>
        </p:spPr>
      </p:sp>
      <p:sp>
        <p:nvSpPr>
          <p:cNvPr id="19" name="Google Shape;19;p17"/>
          <p:cNvSpPr/>
          <p:nvPr/>
        </p:nvSpPr>
        <p:spPr>
          <a:xfrm>
            <a:off x="7441324" y="5568778"/>
            <a:ext cx="829927" cy="949454"/>
          </a:xfrm>
          <a:custGeom>
            <a:avLst/>
            <a:gdLst/>
            <a:ahLst/>
            <a:cxnLst/>
            <a:rect l="l" t="t" r="r" b="b"/>
            <a:pathLst>
              <a:path w="4398682" h="5032188" extrusionOk="0">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Tree>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
  <p:cSld name="Quote ">
    <p:spTree>
      <p:nvGrpSpPr>
        <p:cNvPr id="1" name="Shape 98"/>
        <p:cNvGrpSpPr/>
        <p:nvPr/>
      </p:nvGrpSpPr>
      <p:grpSpPr>
        <a:xfrm>
          <a:off x="0" y="0"/>
          <a:ext cx="0" cy="0"/>
          <a:chOff x="0" y="0"/>
          <a:chExt cx="0" cy="0"/>
        </a:xfrm>
      </p:grpSpPr>
      <p:sp>
        <p:nvSpPr>
          <p:cNvPr id="99" name="Google Shape;99;p26"/>
          <p:cNvSpPr txBox="1">
            <a:spLocks noGrp="1"/>
          </p:cNvSpPr>
          <p:nvPr>
            <p:ph type="title"/>
          </p:nvPr>
        </p:nvSpPr>
        <p:spPr>
          <a:xfrm>
            <a:off x="6099079" y="1856195"/>
            <a:ext cx="4518122" cy="1688906"/>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accent6"/>
              </a:buClr>
              <a:buSzPts val="2700"/>
              <a:buFont typeface="Arial"/>
              <a:buNone/>
              <a:defRPr sz="2700">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p26"/>
          <p:cNvSpPr txBox="1">
            <a:spLocks noGrp="1"/>
          </p:cNvSpPr>
          <p:nvPr>
            <p:ph type="body" idx="1"/>
          </p:nvPr>
        </p:nvSpPr>
        <p:spPr>
          <a:xfrm>
            <a:off x="6095999" y="3695015"/>
            <a:ext cx="4672693" cy="1688906"/>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4"/>
              </a:buClr>
              <a:buSzPts val="1500"/>
              <a:buNone/>
              <a:defRPr sz="1500" b="0">
                <a:solidFill>
                  <a:schemeClr val="accent4"/>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1" name="Google Shape;101;p26"/>
          <p:cNvSpPr/>
          <p:nvPr/>
        </p:nvSpPr>
        <p:spPr>
          <a:xfrm>
            <a:off x="3843559" y="722518"/>
            <a:ext cx="1244907" cy="1405252"/>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ADC0D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2" name="Google Shape;102;p26"/>
          <p:cNvSpPr/>
          <p:nvPr/>
        </p:nvSpPr>
        <p:spPr>
          <a:xfrm>
            <a:off x="1223929" y="1436914"/>
            <a:ext cx="2857005" cy="326977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CD3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chemeClr val="lt1"/>
              </a:solidFill>
              <a:latin typeface="Arial"/>
              <a:ea typeface="Arial"/>
              <a:cs typeface="Arial"/>
              <a:sym typeface="Arial"/>
            </a:endParaRPr>
          </a:p>
        </p:txBody>
      </p:sp>
      <p:sp>
        <p:nvSpPr>
          <p:cNvPr id="103" name="Google Shape;103;p26"/>
          <p:cNvSpPr/>
          <p:nvPr/>
        </p:nvSpPr>
        <p:spPr>
          <a:xfrm>
            <a:off x="758702" y="3457554"/>
            <a:ext cx="1208037" cy="138175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4" name="Google Shape;104;p26"/>
          <p:cNvSpPr/>
          <p:nvPr/>
        </p:nvSpPr>
        <p:spPr>
          <a:xfrm>
            <a:off x="2917915" y="4662164"/>
            <a:ext cx="663381" cy="758922"/>
          </a:xfrm>
          <a:custGeom>
            <a:avLst/>
            <a:gdLst/>
            <a:ahLst/>
            <a:cxnLst/>
            <a:rect l="l" t="t" r="r" b="b"/>
            <a:pathLst>
              <a:path w="4398682" h="5032188" extrusionOk="0">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EE8C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105" name="Google Shape;105;p26"/>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26"/>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4 Team Members">
  <p:cSld name="4 Team Members">
    <p:spTree>
      <p:nvGrpSpPr>
        <p:cNvPr id="1" name="Shape 107"/>
        <p:cNvGrpSpPr/>
        <p:nvPr/>
      </p:nvGrpSpPr>
      <p:grpSpPr>
        <a:xfrm>
          <a:off x="0" y="0"/>
          <a:ext cx="0" cy="0"/>
          <a:chOff x="0" y="0"/>
          <a:chExt cx="0" cy="0"/>
        </a:xfrm>
      </p:grpSpPr>
      <p:sp>
        <p:nvSpPr>
          <p:cNvPr id="108" name="Google Shape;108;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9" name="Google Shape;109;p27"/>
          <p:cNvSpPr>
            <a:spLocks noGrp="1"/>
          </p:cNvSpPr>
          <p:nvPr>
            <p:ph type="pic" idx="2"/>
          </p:nvPr>
        </p:nvSpPr>
        <p:spPr>
          <a:xfrm>
            <a:off x="1114798" y="2560353"/>
            <a:ext cx="2368061" cy="2102177"/>
          </a:xfrm>
          <a:prstGeom prst="hexagon">
            <a:avLst>
              <a:gd name="adj" fmla="val 28349"/>
              <a:gd name="vf" fmla="val 115470"/>
            </a:avLst>
          </a:prstGeom>
          <a:noFill/>
          <a:ln>
            <a:noFill/>
          </a:ln>
        </p:spPr>
      </p:sp>
      <p:sp>
        <p:nvSpPr>
          <p:cNvPr id="110" name="Google Shape;110;p27" descr="Click icon to add picture"/>
          <p:cNvSpPr txBox="1">
            <a:spLocks noGrp="1"/>
          </p:cNvSpPr>
          <p:nvPr>
            <p:ph type="body" idx="1"/>
          </p:nvPr>
        </p:nvSpPr>
        <p:spPr>
          <a:xfrm>
            <a:off x="1214003" y="4764289"/>
            <a:ext cx="2098039"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27"/>
          <p:cNvSpPr txBox="1">
            <a:spLocks noGrp="1"/>
          </p:cNvSpPr>
          <p:nvPr>
            <p:ph type="body" idx="3"/>
          </p:nvPr>
        </p:nvSpPr>
        <p:spPr>
          <a:xfrm>
            <a:off x="1214003" y="5295180"/>
            <a:ext cx="2098038"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accent6"/>
              </a:buClr>
              <a:buSzPts val="1400"/>
              <a:buNone/>
              <a:defRPr sz="14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2" name="Google Shape;112;p27"/>
          <p:cNvSpPr>
            <a:spLocks noGrp="1"/>
          </p:cNvSpPr>
          <p:nvPr>
            <p:ph type="pic" idx="4"/>
          </p:nvPr>
        </p:nvSpPr>
        <p:spPr>
          <a:xfrm>
            <a:off x="3623536" y="1840730"/>
            <a:ext cx="2368061" cy="2102177"/>
          </a:xfrm>
          <a:prstGeom prst="hexagon">
            <a:avLst>
              <a:gd name="adj" fmla="val 28349"/>
              <a:gd name="vf" fmla="val 115470"/>
            </a:avLst>
          </a:prstGeom>
          <a:noFill/>
          <a:ln>
            <a:noFill/>
          </a:ln>
        </p:spPr>
      </p:sp>
      <p:sp>
        <p:nvSpPr>
          <p:cNvPr id="113" name="Google Shape;113;p27" descr="Click icon to add picture"/>
          <p:cNvSpPr txBox="1">
            <a:spLocks noGrp="1"/>
          </p:cNvSpPr>
          <p:nvPr>
            <p:ph type="body" idx="5"/>
          </p:nvPr>
        </p:nvSpPr>
        <p:spPr>
          <a:xfrm>
            <a:off x="3720440" y="4045832"/>
            <a:ext cx="2098039"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4" name="Google Shape;114;p27"/>
          <p:cNvSpPr txBox="1">
            <a:spLocks noGrp="1"/>
          </p:cNvSpPr>
          <p:nvPr>
            <p:ph type="body" idx="6"/>
          </p:nvPr>
        </p:nvSpPr>
        <p:spPr>
          <a:xfrm>
            <a:off x="3720440" y="4576723"/>
            <a:ext cx="2098038"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accent6"/>
              </a:buClr>
              <a:buSzPts val="1400"/>
              <a:buNone/>
              <a:defRPr sz="14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5" name="Google Shape;115;p27"/>
          <p:cNvSpPr>
            <a:spLocks noGrp="1"/>
          </p:cNvSpPr>
          <p:nvPr>
            <p:ph type="pic" idx="7"/>
          </p:nvPr>
        </p:nvSpPr>
        <p:spPr>
          <a:xfrm>
            <a:off x="6113401" y="2560353"/>
            <a:ext cx="2368061" cy="2102177"/>
          </a:xfrm>
          <a:prstGeom prst="hexagon">
            <a:avLst>
              <a:gd name="adj" fmla="val 28349"/>
              <a:gd name="vf" fmla="val 115470"/>
            </a:avLst>
          </a:prstGeom>
          <a:noFill/>
          <a:ln>
            <a:noFill/>
          </a:ln>
        </p:spPr>
      </p:sp>
      <p:sp>
        <p:nvSpPr>
          <p:cNvPr id="116" name="Google Shape;116;p27" descr="Click icon to add picture"/>
          <p:cNvSpPr txBox="1">
            <a:spLocks noGrp="1"/>
          </p:cNvSpPr>
          <p:nvPr>
            <p:ph type="body" idx="8"/>
          </p:nvPr>
        </p:nvSpPr>
        <p:spPr>
          <a:xfrm>
            <a:off x="6218710" y="4764289"/>
            <a:ext cx="2098039"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7" name="Google Shape;117;p27"/>
          <p:cNvSpPr txBox="1">
            <a:spLocks noGrp="1"/>
          </p:cNvSpPr>
          <p:nvPr>
            <p:ph type="body" idx="9"/>
          </p:nvPr>
        </p:nvSpPr>
        <p:spPr>
          <a:xfrm>
            <a:off x="6218710" y="5295180"/>
            <a:ext cx="2098038"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accent6"/>
              </a:buClr>
              <a:buSzPts val="1400"/>
              <a:buNone/>
              <a:defRPr sz="14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8" name="Google Shape;118;p27"/>
          <p:cNvSpPr>
            <a:spLocks noGrp="1"/>
          </p:cNvSpPr>
          <p:nvPr>
            <p:ph type="pic" idx="13"/>
          </p:nvPr>
        </p:nvSpPr>
        <p:spPr>
          <a:xfrm>
            <a:off x="8500328" y="1836331"/>
            <a:ext cx="2368061" cy="2102177"/>
          </a:xfrm>
          <a:prstGeom prst="hexagon">
            <a:avLst>
              <a:gd name="adj" fmla="val 28349"/>
              <a:gd name="vf" fmla="val 115470"/>
            </a:avLst>
          </a:prstGeom>
          <a:noFill/>
          <a:ln>
            <a:noFill/>
          </a:ln>
        </p:spPr>
      </p:sp>
      <p:sp>
        <p:nvSpPr>
          <p:cNvPr id="119" name="Google Shape;119;p27" descr="Click icon to add picture"/>
          <p:cNvSpPr txBox="1">
            <a:spLocks noGrp="1"/>
          </p:cNvSpPr>
          <p:nvPr>
            <p:ph type="body" idx="14"/>
          </p:nvPr>
        </p:nvSpPr>
        <p:spPr>
          <a:xfrm>
            <a:off x="8635340" y="4045832"/>
            <a:ext cx="2098039"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0" name="Google Shape;120;p27"/>
          <p:cNvSpPr txBox="1">
            <a:spLocks noGrp="1"/>
          </p:cNvSpPr>
          <p:nvPr>
            <p:ph type="body" idx="15"/>
          </p:nvPr>
        </p:nvSpPr>
        <p:spPr>
          <a:xfrm>
            <a:off x="8635340" y="4576723"/>
            <a:ext cx="2098038"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accent6"/>
              </a:buClr>
              <a:buSzPts val="1400"/>
              <a:buNone/>
              <a:defRPr sz="14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1" name="Google Shape;121;p27"/>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accent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27"/>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b="0" i="0" u="none" strike="noStrike" cap="none">
                <a:solidFill>
                  <a:schemeClr val="accent6"/>
                </a:solidFill>
                <a:latin typeface="Arial"/>
                <a:ea typeface="Arial"/>
                <a:cs typeface="Arial"/>
                <a:sym typeface="Arial"/>
              </a:defRPr>
            </a:lvl1pPr>
            <a:lvl2pPr marL="0" lvl="1" indent="0" algn="ctr">
              <a:spcBef>
                <a:spcPts val="0"/>
              </a:spcBef>
              <a:buNone/>
              <a:defRPr sz="1200" b="0" i="0" u="none" strike="noStrike" cap="none">
                <a:solidFill>
                  <a:schemeClr val="accent6"/>
                </a:solidFill>
                <a:latin typeface="Arial"/>
                <a:ea typeface="Arial"/>
                <a:cs typeface="Arial"/>
                <a:sym typeface="Arial"/>
              </a:defRPr>
            </a:lvl2pPr>
            <a:lvl3pPr marL="0" lvl="2" indent="0" algn="ctr">
              <a:spcBef>
                <a:spcPts val="0"/>
              </a:spcBef>
              <a:buNone/>
              <a:defRPr sz="1200" b="0" i="0" u="none" strike="noStrike" cap="none">
                <a:solidFill>
                  <a:schemeClr val="accent6"/>
                </a:solidFill>
                <a:latin typeface="Arial"/>
                <a:ea typeface="Arial"/>
                <a:cs typeface="Arial"/>
                <a:sym typeface="Arial"/>
              </a:defRPr>
            </a:lvl3pPr>
            <a:lvl4pPr marL="0" lvl="3" indent="0" algn="ctr">
              <a:spcBef>
                <a:spcPts val="0"/>
              </a:spcBef>
              <a:buNone/>
              <a:defRPr sz="1200" b="0" i="0" u="none" strike="noStrike" cap="none">
                <a:solidFill>
                  <a:schemeClr val="accent6"/>
                </a:solidFill>
                <a:latin typeface="Arial"/>
                <a:ea typeface="Arial"/>
                <a:cs typeface="Arial"/>
                <a:sym typeface="Arial"/>
              </a:defRPr>
            </a:lvl4pPr>
            <a:lvl5pPr marL="0" lvl="4" indent="0" algn="ctr">
              <a:spcBef>
                <a:spcPts val="0"/>
              </a:spcBef>
              <a:buNone/>
              <a:defRPr sz="1200" b="0" i="0" u="none" strike="noStrike" cap="none">
                <a:solidFill>
                  <a:schemeClr val="accent6"/>
                </a:solidFill>
                <a:latin typeface="Arial"/>
                <a:ea typeface="Arial"/>
                <a:cs typeface="Arial"/>
                <a:sym typeface="Arial"/>
              </a:defRPr>
            </a:lvl5pPr>
            <a:lvl6pPr marL="0" lvl="5" indent="0" algn="ctr">
              <a:spcBef>
                <a:spcPts val="0"/>
              </a:spcBef>
              <a:buNone/>
              <a:defRPr sz="1200" b="0" i="0" u="none" strike="noStrike" cap="none">
                <a:solidFill>
                  <a:schemeClr val="accent6"/>
                </a:solidFill>
                <a:latin typeface="Arial"/>
                <a:ea typeface="Arial"/>
                <a:cs typeface="Arial"/>
                <a:sym typeface="Arial"/>
              </a:defRPr>
            </a:lvl6pPr>
            <a:lvl7pPr marL="0" lvl="6" indent="0" algn="ctr">
              <a:spcBef>
                <a:spcPts val="0"/>
              </a:spcBef>
              <a:buNone/>
              <a:defRPr sz="1200" b="0" i="0" u="none" strike="noStrike" cap="none">
                <a:solidFill>
                  <a:schemeClr val="accent6"/>
                </a:solidFill>
                <a:latin typeface="Arial"/>
                <a:ea typeface="Arial"/>
                <a:cs typeface="Arial"/>
                <a:sym typeface="Arial"/>
              </a:defRPr>
            </a:lvl7pPr>
            <a:lvl8pPr marL="0" lvl="7" indent="0" algn="ctr">
              <a:spcBef>
                <a:spcPts val="0"/>
              </a:spcBef>
              <a:buNone/>
              <a:defRPr sz="1200" b="0" i="0" u="none" strike="noStrike" cap="none">
                <a:solidFill>
                  <a:schemeClr val="accent6"/>
                </a:solidFill>
                <a:latin typeface="Arial"/>
                <a:ea typeface="Arial"/>
                <a:cs typeface="Arial"/>
                <a:sym typeface="Arial"/>
              </a:defRPr>
            </a:lvl8pPr>
            <a:lvl9pPr marL="0" lvl="8" indent="0" algn="ctr">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8 Team Members">
  <p:cSld name="8 Team Members">
    <p:spTree>
      <p:nvGrpSpPr>
        <p:cNvPr id="1" name="Shape 123"/>
        <p:cNvGrpSpPr/>
        <p:nvPr/>
      </p:nvGrpSpPr>
      <p:grpSpPr>
        <a:xfrm>
          <a:off x="0" y="0"/>
          <a:ext cx="0" cy="0"/>
          <a:chOff x="0" y="0"/>
          <a:chExt cx="0" cy="0"/>
        </a:xfrm>
      </p:grpSpPr>
      <p:sp>
        <p:nvSpPr>
          <p:cNvPr id="124" name="Google Shape;124;p28"/>
          <p:cNvSpPr txBox="1">
            <a:spLocks noGrp="1"/>
          </p:cNvSpPr>
          <p:nvPr>
            <p:ph type="title"/>
          </p:nvPr>
        </p:nvSpPr>
        <p:spPr>
          <a:xfrm>
            <a:off x="509574" y="2367293"/>
            <a:ext cx="3909993" cy="3629708"/>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5" name="Google Shape;125;p28"/>
          <p:cNvSpPr>
            <a:spLocks noGrp="1"/>
          </p:cNvSpPr>
          <p:nvPr>
            <p:ph type="pic" idx="2"/>
          </p:nvPr>
        </p:nvSpPr>
        <p:spPr>
          <a:xfrm>
            <a:off x="4269796" y="436455"/>
            <a:ext cx="1173264" cy="1357920"/>
          </a:xfrm>
          <a:prstGeom prst="rect">
            <a:avLst/>
          </a:prstGeom>
          <a:noFill/>
          <a:ln>
            <a:noFill/>
          </a:ln>
        </p:spPr>
      </p:sp>
      <p:sp>
        <p:nvSpPr>
          <p:cNvPr id="126" name="Google Shape;126;p28" descr="Click icon to add picture"/>
          <p:cNvSpPr txBox="1">
            <a:spLocks noGrp="1"/>
          </p:cNvSpPr>
          <p:nvPr>
            <p:ph type="body" idx="1"/>
          </p:nvPr>
        </p:nvSpPr>
        <p:spPr>
          <a:xfrm>
            <a:off x="5520210" y="522515"/>
            <a:ext cx="2289842" cy="626551"/>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28"/>
          <p:cNvSpPr txBox="1">
            <a:spLocks noGrp="1"/>
          </p:cNvSpPr>
          <p:nvPr>
            <p:ph type="body" idx="3"/>
          </p:nvPr>
        </p:nvSpPr>
        <p:spPr>
          <a:xfrm>
            <a:off x="5520211" y="1165881"/>
            <a:ext cx="2289842" cy="506399"/>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8" name="Google Shape;128;p28"/>
          <p:cNvSpPr>
            <a:spLocks noGrp="1"/>
          </p:cNvSpPr>
          <p:nvPr>
            <p:ph type="pic" idx="4"/>
          </p:nvPr>
        </p:nvSpPr>
        <p:spPr>
          <a:xfrm>
            <a:off x="8059916" y="436455"/>
            <a:ext cx="1173264" cy="1357920"/>
          </a:xfrm>
          <a:prstGeom prst="rect">
            <a:avLst/>
          </a:prstGeom>
          <a:noFill/>
          <a:ln>
            <a:noFill/>
          </a:ln>
        </p:spPr>
      </p:sp>
      <p:sp>
        <p:nvSpPr>
          <p:cNvPr id="129" name="Google Shape;129;p28" descr="Click icon to add picture"/>
          <p:cNvSpPr txBox="1">
            <a:spLocks noGrp="1"/>
          </p:cNvSpPr>
          <p:nvPr>
            <p:ph type="body" idx="5"/>
          </p:nvPr>
        </p:nvSpPr>
        <p:spPr>
          <a:xfrm>
            <a:off x="9309889" y="642667"/>
            <a:ext cx="2098039" cy="506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0" name="Google Shape;130;p28"/>
          <p:cNvSpPr txBox="1">
            <a:spLocks noGrp="1"/>
          </p:cNvSpPr>
          <p:nvPr>
            <p:ph type="body" idx="6"/>
          </p:nvPr>
        </p:nvSpPr>
        <p:spPr>
          <a:xfrm>
            <a:off x="9309891" y="1165881"/>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1" name="Google Shape;131;p28"/>
          <p:cNvSpPr>
            <a:spLocks noGrp="1"/>
          </p:cNvSpPr>
          <p:nvPr>
            <p:ph type="pic" idx="7"/>
          </p:nvPr>
        </p:nvSpPr>
        <p:spPr>
          <a:xfrm>
            <a:off x="4269796" y="2004222"/>
            <a:ext cx="1173264" cy="1357920"/>
          </a:xfrm>
          <a:prstGeom prst="rect">
            <a:avLst/>
          </a:prstGeom>
          <a:noFill/>
          <a:ln>
            <a:noFill/>
          </a:ln>
        </p:spPr>
      </p:sp>
      <p:sp>
        <p:nvSpPr>
          <p:cNvPr id="132" name="Google Shape;132;p28" descr="Click icon to add picture"/>
          <p:cNvSpPr txBox="1">
            <a:spLocks noGrp="1"/>
          </p:cNvSpPr>
          <p:nvPr>
            <p:ph type="body" idx="8"/>
          </p:nvPr>
        </p:nvSpPr>
        <p:spPr>
          <a:xfrm>
            <a:off x="5520210" y="2105171"/>
            <a:ext cx="2193021" cy="617418"/>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3" name="Google Shape;133;p28"/>
          <p:cNvSpPr txBox="1">
            <a:spLocks noGrp="1"/>
          </p:cNvSpPr>
          <p:nvPr>
            <p:ph type="body" idx="9"/>
          </p:nvPr>
        </p:nvSpPr>
        <p:spPr>
          <a:xfrm>
            <a:off x="5520212" y="2739721"/>
            <a:ext cx="2193021"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28"/>
          <p:cNvSpPr>
            <a:spLocks noGrp="1"/>
          </p:cNvSpPr>
          <p:nvPr>
            <p:ph type="pic" idx="13"/>
          </p:nvPr>
        </p:nvSpPr>
        <p:spPr>
          <a:xfrm>
            <a:off x="8059916" y="2004222"/>
            <a:ext cx="1173264" cy="1357920"/>
          </a:xfrm>
          <a:prstGeom prst="rect">
            <a:avLst/>
          </a:prstGeom>
          <a:noFill/>
          <a:ln>
            <a:noFill/>
          </a:ln>
        </p:spPr>
      </p:sp>
      <p:sp>
        <p:nvSpPr>
          <p:cNvPr id="135" name="Google Shape;135;p28" descr="Click icon to add picture"/>
          <p:cNvSpPr txBox="1">
            <a:spLocks noGrp="1"/>
          </p:cNvSpPr>
          <p:nvPr>
            <p:ph type="body" idx="14"/>
          </p:nvPr>
        </p:nvSpPr>
        <p:spPr>
          <a:xfrm>
            <a:off x="9309890" y="2032203"/>
            <a:ext cx="2098039" cy="701144"/>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6" name="Google Shape;136;p28"/>
          <p:cNvSpPr txBox="1">
            <a:spLocks noGrp="1"/>
          </p:cNvSpPr>
          <p:nvPr>
            <p:ph type="body" idx="15"/>
          </p:nvPr>
        </p:nvSpPr>
        <p:spPr>
          <a:xfrm>
            <a:off x="9309890" y="2746407"/>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p28"/>
          <p:cNvSpPr>
            <a:spLocks noGrp="1"/>
          </p:cNvSpPr>
          <p:nvPr>
            <p:ph type="pic" idx="16"/>
          </p:nvPr>
        </p:nvSpPr>
        <p:spPr>
          <a:xfrm>
            <a:off x="4269796" y="3571991"/>
            <a:ext cx="1173264" cy="1357920"/>
          </a:xfrm>
          <a:prstGeom prst="rect">
            <a:avLst/>
          </a:prstGeom>
          <a:noFill/>
          <a:ln>
            <a:noFill/>
          </a:ln>
        </p:spPr>
      </p:sp>
      <p:sp>
        <p:nvSpPr>
          <p:cNvPr id="138" name="Google Shape;138;p28" descr="Click icon to add picture"/>
          <p:cNvSpPr txBox="1">
            <a:spLocks noGrp="1"/>
          </p:cNvSpPr>
          <p:nvPr>
            <p:ph type="body" idx="17"/>
          </p:nvPr>
        </p:nvSpPr>
        <p:spPr>
          <a:xfrm>
            <a:off x="5520210" y="3775516"/>
            <a:ext cx="2098039" cy="506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9" name="Google Shape;139;p28"/>
          <p:cNvSpPr txBox="1">
            <a:spLocks noGrp="1"/>
          </p:cNvSpPr>
          <p:nvPr>
            <p:ph type="body" idx="18"/>
          </p:nvPr>
        </p:nvSpPr>
        <p:spPr>
          <a:xfrm>
            <a:off x="5520211" y="4312077"/>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0" name="Google Shape;140;p28"/>
          <p:cNvSpPr>
            <a:spLocks noGrp="1"/>
          </p:cNvSpPr>
          <p:nvPr>
            <p:ph type="pic" idx="19"/>
          </p:nvPr>
        </p:nvSpPr>
        <p:spPr>
          <a:xfrm>
            <a:off x="8059916" y="3571991"/>
            <a:ext cx="1173264" cy="1357920"/>
          </a:xfrm>
          <a:prstGeom prst="rect">
            <a:avLst/>
          </a:prstGeom>
          <a:noFill/>
          <a:ln>
            <a:noFill/>
          </a:ln>
        </p:spPr>
      </p:sp>
      <p:sp>
        <p:nvSpPr>
          <p:cNvPr id="141" name="Google Shape;141;p28" descr="Click icon to add picture"/>
          <p:cNvSpPr txBox="1">
            <a:spLocks noGrp="1"/>
          </p:cNvSpPr>
          <p:nvPr>
            <p:ph type="body" idx="20"/>
          </p:nvPr>
        </p:nvSpPr>
        <p:spPr>
          <a:xfrm>
            <a:off x="9309889" y="3775516"/>
            <a:ext cx="2098039" cy="506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2" name="Google Shape;142;p28"/>
          <p:cNvSpPr txBox="1">
            <a:spLocks noGrp="1"/>
          </p:cNvSpPr>
          <p:nvPr>
            <p:ph type="body" idx="21"/>
          </p:nvPr>
        </p:nvSpPr>
        <p:spPr>
          <a:xfrm>
            <a:off x="9309891" y="4312077"/>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3" name="Google Shape;143;p28"/>
          <p:cNvSpPr>
            <a:spLocks noGrp="1"/>
          </p:cNvSpPr>
          <p:nvPr>
            <p:ph type="pic" idx="22"/>
          </p:nvPr>
        </p:nvSpPr>
        <p:spPr>
          <a:xfrm>
            <a:off x="4269796" y="5153614"/>
            <a:ext cx="1173264" cy="1357920"/>
          </a:xfrm>
          <a:prstGeom prst="rect">
            <a:avLst/>
          </a:prstGeom>
          <a:noFill/>
          <a:ln>
            <a:noFill/>
          </a:ln>
        </p:spPr>
      </p:sp>
      <p:sp>
        <p:nvSpPr>
          <p:cNvPr id="144" name="Google Shape;144;p28" descr="Click icon to add picture"/>
          <p:cNvSpPr txBox="1">
            <a:spLocks noGrp="1"/>
          </p:cNvSpPr>
          <p:nvPr>
            <p:ph type="body" idx="23"/>
          </p:nvPr>
        </p:nvSpPr>
        <p:spPr>
          <a:xfrm>
            <a:off x="5520210" y="5369449"/>
            <a:ext cx="2098039" cy="506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5" name="Google Shape;145;p28"/>
          <p:cNvSpPr txBox="1">
            <a:spLocks noGrp="1"/>
          </p:cNvSpPr>
          <p:nvPr>
            <p:ph type="body" idx="24"/>
          </p:nvPr>
        </p:nvSpPr>
        <p:spPr>
          <a:xfrm>
            <a:off x="5520211" y="5901594"/>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6" name="Google Shape;146;p28"/>
          <p:cNvSpPr>
            <a:spLocks noGrp="1"/>
          </p:cNvSpPr>
          <p:nvPr>
            <p:ph type="pic" idx="25"/>
          </p:nvPr>
        </p:nvSpPr>
        <p:spPr>
          <a:xfrm>
            <a:off x="8059916" y="5153614"/>
            <a:ext cx="1173264" cy="1357920"/>
          </a:xfrm>
          <a:prstGeom prst="rect">
            <a:avLst/>
          </a:prstGeom>
          <a:noFill/>
          <a:ln>
            <a:noFill/>
          </a:ln>
        </p:spPr>
      </p:sp>
      <p:sp>
        <p:nvSpPr>
          <p:cNvPr id="147" name="Google Shape;147;p28" descr="Click icon to add picture"/>
          <p:cNvSpPr txBox="1">
            <a:spLocks noGrp="1"/>
          </p:cNvSpPr>
          <p:nvPr>
            <p:ph type="body" idx="26"/>
          </p:nvPr>
        </p:nvSpPr>
        <p:spPr>
          <a:xfrm>
            <a:off x="9313612" y="5369449"/>
            <a:ext cx="2098039" cy="506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8" name="Google Shape;148;p28"/>
          <p:cNvSpPr txBox="1">
            <a:spLocks noGrp="1"/>
          </p:cNvSpPr>
          <p:nvPr>
            <p:ph type="body" idx="27"/>
          </p:nvPr>
        </p:nvSpPr>
        <p:spPr>
          <a:xfrm>
            <a:off x="9309891" y="5901594"/>
            <a:ext cx="2098038" cy="506399"/>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9" name="Google Shape;149;p28"/>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accent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28"/>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b="0" i="0" u="none" strike="noStrike" cap="none">
                <a:solidFill>
                  <a:schemeClr val="accent6"/>
                </a:solidFill>
                <a:latin typeface="Arial"/>
                <a:ea typeface="Arial"/>
                <a:cs typeface="Arial"/>
                <a:sym typeface="Arial"/>
              </a:defRPr>
            </a:lvl1pPr>
            <a:lvl2pPr marL="0" lvl="1" indent="0" algn="ctr">
              <a:spcBef>
                <a:spcPts val="0"/>
              </a:spcBef>
              <a:buNone/>
              <a:defRPr sz="1200" b="0" i="0" u="none" strike="noStrike" cap="none">
                <a:solidFill>
                  <a:schemeClr val="accent6"/>
                </a:solidFill>
                <a:latin typeface="Arial"/>
                <a:ea typeface="Arial"/>
                <a:cs typeface="Arial"/>
                <a:sym typeface="Arial"/>
              </a:defRPr>
            </a:lvl2pPr>
            <a:lvl3pPr marL="0" lvl="2" indent="0" algn="ctr">
              <a:spcBef>
                <a:spcPts val="0"/>
              </a:spcBef>
              <a:buNone/>
              <a:defRPr sz="1200" b="0" i="0" u="none" strike="noStrike" cap="none">
                <a:solidFill>
                  <a:schemeClr val="accent6"/>
                </a:solidFill>
                <a:latin typeface="Arial"/>
                <a:ea typeface="Arial"/>
                <a:cs typeface="Arial"/>
                <a:sym typeface="Arial"/>
              </a:defRPr>
            </a:lvl3pPr>
            <a:lvl4pPr marL="0" lvl="3" indent="0" algn="ctr">
              <a:spcBef>
                <a:spcPts val="0"/>
              </a:spcBef>
              <a:buNone/>
              <a:defRPr sz="1200" b="0" i="0" u="none" strike="noStrike" cap="none">
                <a:solidFill>
                  <a:schemeClr val="accent6"/>
                </a:solidFill>
                <a:latin typeface="Arial"/>
                <a:ea typeface="Arial"/>
                <a:cs typeface="Arial"/>
                <a:sym typeface="Arial"/>
              </a:defRPr>
            </a:lvl4pPr>
            <a:lvl5pPr marL="0" lvl="4" indent="0" algn="ctr">
              <a:spcBef>
                <a:spcPts val="0"/>
              </a:spcBef>
              <a:buNone/>
              <a:defRPr sz="1200" b="0" i="0" u="none" strike="noStrike" cap="none">
                <a:solidFill>
                  <a:schemeClr val="accent6"/>
                </a:solidFill>
                <a:latin typeface="Arial"/>
                <a:ea typeface="Arial"/>
                <a:cs typeface="Arial"/>
                <a:sym typeface="Arial"/>
              </a:defRPr>
            </a:lvl5pPr>
            <a:lvl6pPr marL="0" lvl="5" indent="0" algn="ctr">
              <a:spcBef>
                <a:spcPts val="0"/>
              </a:spcBef>
              <a:buNone/>
              <a:defRPr sz="1200" b="0" i="0" u="none" strike="noStrike" cap="none">
                <a:solidFill>
                  <a:schemeClr val="accent6"/>
                </a:solidFill>
                <a:latin typeface="Arial"/>
                <a:ea typeface="Arial"/>
                <a:cs typeface="Arial"/>
                <a:sym typeface="Arial"/>
              </a:defRPr>
            </a:lvl6pPr>
            <a:lvl7pPr marL="0" lvl="6" indent="0" algn="ctr">
              <a:spcBef>
                <a:spcPts val="0"/>
              </a:spcBef>
              <a:buNone/>
              <a:defRPr sz="1200" b="0" i="0" u="none" strike="noStrike" cap="none">
                <a:solidFill>
                  <a:schemeClr val="accent6"/>
                </a:solidFill>
                <a:latin typeface="Arial"/>
                <a:ea typeface="Arial"/>
                <a:cs typeface="Arial"/>
                <a:sym typeface="Arial"/>
              </a:defRPr>
            </a:lvl7pPr>
            <a:lvl8pPr marL="0" lvl="7" indent="0" algn="ctr">
              <a:spcBef>
                <a:spcPts val="0"/>
              </a:spcBef>
              <a:buNone/>
              <a:defRPr sz="1200" b="0" i="0" u="none" strike="noStrike" cap="none">
                <a:solidFill>
                  <a:schemeClr val="accent6"/>
                </a:solidFill>
                <a:latin typeface="Arial"/>
                <a:ea typeface="Arial"/>
                <a:cs typeface="Arial"/>
                <a:sym typeface="Arial"/>
              </a:defRPr>
            </a:lvl8pPr>
            <a:lvl9pPr marL="0" lvl="8" indent="0" algn="ctr">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5 Column with Icons">
  <p:cSld name="5 Column with Icons">
    <p:spTree>
      <p:nvGrpSpPr>
        <p:cNvPr id="1" name="Shape 151"/>
        <p:cNvGrpSpPr/>
        <p:nvPr/>
      </p:nvGrpSpPr>
      <p:grpSpPr>
        <a:xfrm>
          <a:off x="0" y="0"/>
          <a:ext cx="0" cy="0"/>
          <a:chOff x="0" y="0"/>
          <a:chExt cx="0" cy="0"/>
        </a:xfrm>
      </p:grpSpPr>
      <p:sp>
        <p:nvSpPr>
          <p:cNvPr id="152" name="Google Shape;152;p29"/>
          <p:cNvSpPr/>
          <p:nvPr/>
        </p:nvSpPr>
        <p:spPr>
          <a:xfrm>
            <a:off x="2121636" y="2070606"/>
            <a:ext cx="1583013" cy="184155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153" name="Google Shape;153;p29"/>
          <p:cNvSpPr/>
          <p:nvPr/>
        </p:nvSpPr>
        <p:spPr>
          <a:xfrm>
            <a:off x="4174867" y="2073440"/>
            <a:ext cx="1583013" cy="184155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154" name="Google Shape;154;p29"/>
          <p:cNvSpPr/>
          <p:nvPr/>
        </p:nvSpPr>
        <p:spPr>
          <a:xfrm>
            <a:off x="6308379" y="2064520"/>
            <a:ext cx="1583013" cy="184155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155" name="Google Shape;155;p29"/>
          <p:cNvSpPr/>
          <p:nvPr/>
        </p:nvSpPr>
        <p:spPr>
          <a:xfrm>
            <a:off x="8407152" y="2068980"/>
            <a:ext cx="1583013" cy="184155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156" name="Google Shape;156;p29" descr="Click icon to add picture"/>
          <p:cNvSpPr txBox="1">
            <a:spLocks noGrp="1"/>
          </p:cNvSpPr>
          <p:nvPr>
            <p:ph type="body" idx="1"/>
          </p:nvPr>
        </p:nvSpPr>
        <p:spPr>
          <a:xfrm>
            <a:off x="821770" y="4416565"/>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7" name="Google Shape;157;p29"/>
          <p:cNvSpPr txBox="1">
            <a:spLocks noGrp="1"/>
          </p:cNvSpPr>
          <p:nvPr>
            <p:ph type="body" idx="2"/>
          </p:nvPr>
        </p:nvSpPr>
        <p:spPr>
          <a:xfrm>
            <a:off x="912627" y="5007731"/>
            <a:ext cx="1691687" cy="811178"/>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8" name="Google Shape;158;p29" descr="Click icon to add picture"/>
          <p:cNvSpPr txBox="1">
            <a:spLocks noGrp="1"/>
          </p:cNvSpPr>
          <p:nvPr>
            <p:ph type="body" idx="3"/>
          </p:nvPr>
        </p:nvSpPr>
        <p:spPr>
          <a:xfrm>
            <a:off x="2888314" y="4416565"/>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9" name="Google Shape;159;p29"/>
          <p:cNvSpPr txBox="1">
            <a:spLocks noGrp="1"/>
          </p:cNvSpPr>
          <p:nvPr>
            <p:ph type="body" idx="4"/>
          </p:nvPr>
        </p:nvSpPr>
        <p:spPr>
          <a:xfrm>
            <a:off x="2979171" y="5007731"/>
            <a:ext cx="1691687" cy="811178"/>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0" name="Google Shape;160;p29" descr="Click icon to add picture"/>
          <p:cNvSpPr txBox="1">
            <a:spLocks noGrp="1"/>
          </p:cNvSpPr>
          <p:nvPr>
            <p:ph type="body" idx="5"/>
          </p:nvPr>
        </p:nvSpPr>
        <p:spPr>
          <a:xfrm>
            <a:off x="5073898" y="4416565"/>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1" name="Google Shape;161;p29"/>
          <p:cNvSpPr txBox="1">
            <a:spLocks noGrp="1"/>
          </p:cNvSpPr>
          <p:nvPr>
            <p:ph type="body" idx="6"/>
          </p:nvPr>
        </p:nvSpPr>
        <p:spPr>
          <a:xfrm>
            <a:off x="5164755" y="5007731"/>
            <a:ext cx="1691687" cy="811178"/>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2" name="Google Shape;162;p29" descr="Click icon to add picture"/>
          <p:cNvSpPr txBox="1">
            <a:spLocks noGrp="1"/>
          </p:cNvSpPr>
          <p:nvPr>
            <p:ph type="body" idx="7"/>
          </p:nvPr>
        </p:nvSpPr>
        <p:spPr>
          <a:xfrm>
            <a:off x="7259482" y="4416565"/>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 name="Google Shape;163;p29"/>
          <p:cNvSpPr txBox="1">
            <a:spLocks noGrp="1"/>
          </p:cNvSpPr>
          <p:nvPr>
            <p:ph type="body" idx="8"/>
          </p:nvPr>
        </p:nvSpPr>
        <p:spPr>
          <a:xfrm>
            <a:off x="7350339" y="5007731"/>
            <a:ext cx="1691687" cy="811178"/>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4" name="Google Shape;164;p29" descr="Click icon to add picture"/>
          <p:cNvSpPr txBox="1">
            <a:spLocks noGrp="1"/>
          </p:cNvSpPr>
          <p:nvPr>
            <p:ph type="body" idx="9"/>
          </p:nvPr>
        </p:nvSpPr>
        <p:spPr>
          <a:xfrm>
            <a:off x="9445066" y="4416565"/>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 name="Google Shape;165;p29"/>
          <p:cNvSpPr txBox="1">
            <a:spLocks noGrp="1"/>
          </p:cNvSpPr>
          <p:nvPr>
            <p:ph type="body" idx="13"/>
          </p:nvPr>
        </p:nvSpPr>
        <p:spPr>
          <a:xfrm>
            <a:off x="9535923" y="5007731"/>
            <a:ext cx="1691687" cy="811178"/>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0"/>
              </a:spcBef>
              <a:spcAft>
                <a:spcPts val="0"/>
              </a:spcAft>
              <a:buClr>
                <a:schemeClr val="accent6"/>
              </a:buClr>
              <a:buSzPts val="1400"/>
              <a:buNone/>
              <a:defRPr sz="14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6" name="Google Shape;166;p29"/>
          <p:cNvSpPr>
            <a:spLocks noGrp="1"/>
          </p:cNvSpPr>
          <p:nvPr>
            <p:ph type="pic" idx="14"/>
          </p:nvPr>
        </p:nvSpPr>
        <p:spPr>
          <a:xfrm>
            <a:off x="983282" y="2073439"/>
            <a:ext cx="1621032" cy="1841551"/>
          </a:xfrm>
          <a:prstGeom prst="rect">
            <a:avLst/>
          </a:prstGeom>
          <a:solidFill>
            <a:srgbClr val="F2F2F2"/>
          </a:solidFill>
          <a:ln>
            <a:noFill/>
          </a:ln>
        </p:spPr>
      </p:sp>
      <p:sp>
        <p:nvSpPr>
          <p:cNvPr id="167" name="Google Shape;167;p29"/>
          <p:cNvSpPr>
            <a:spLocks noGrp="1"/>
          </p:cNvSpPr>
          <p:nvPr>
            <p:ph type="pic" idx="15"/>
          </p:nvPr>
        </p:nvSpPr>
        <p:spPr>
          <a:xfrm>
            <a:off x="3109346" y="2073439"/>
            <a:ext cx="1621032" cy="1841551"/>
          </a:xfrm>
          <a:prstGeom prst="rect">
            <a:avLst/>
          </a:prstGeom>
          <a:solidFill>
            <a:srgbClr val="F2F2F2"/>
          </a:solidFill>
          <a:ln>
            <a:noFill/>
          </a:ln>
        </p:spPr>
      </p:sp>
      <p:sp>
        <p:nvSpPr>
          <p:cNvPr id="168" name="Google Shape;168;p29"/>
          <p:cNvSpPr>
            <a:spLocks noGrp="1"/>
          </p:cNvSpPr>
          <p:nvPr>
            <p:ph type="pic" idx="16"/>
          </p:nvPr>
        </p:nvSpPr>
        <p:spPr>
          <a:xfrm>
            <a:off x="5235410" y="2073439"/>
            <a:ext cx="1621032" cy="1841551"/>
          </a:xfrm>
          <a:prstGeom prst="rect">
            <a:avLst/>
          </a:prstGeom>
          <a:solidFill>
            <a:srgbClr val="F2F2F2"/>
          </a:solidFill>
          <a:ln>
            <a:noFill/>
          </a:ln>
        </p:spPr>
      </p:sp>
      <p:sp>
        <p:nvSpPr>
          <p:cNvPr id="169" name="Google Shape;169;p29"/>
          <p:cNvSpPr>
            <a:spLocks noGrp="1"/>
          </p:cNvSpPr>
          <p:nvPr>
            <p:ph type="pic" idx="17"/>
          </p:nvPr>
        </p:nvSpPr>
        <p:spPr>
          <a:xfrm>
            <a:off x="7361474" y="2073439"/>
            <a:ext cx="1621032" cy="1841551"/>
          </a:xfrm>
          <a:prstGeom prst="rect">
            <a:avLst/>
          </a:prstGeom>
          <a:solidFill>
            <a:srgbClr val="F2F2F2"/>
          </a:solidFill>
          <a:ln>
            <a:noFill/>
          </a:ln>
        </p:spPr>
      </p:sp>
      <p:sp>
        <p:nvSpPr>
          <p:cNvPr id="170" name="Google Shape;170;p29"/>
          <p:cNvSpPr>
            <a:spLocks noGrp="1"/>
          </p:cNvSpPr>
          <p:nvPr>
            <p:ph type="pic" idx="18"/>
          </p:nvPr>
        </p:nvSpPr>
        <p:spPr>
          <a:xfrm>
            <a:off x="9487536" y="2073439"/>
            <a:ext cx="1621032" cy="1841551"/>
          </a:xfrm>
          <a:prstGeom prst="rect">
            <a:avLst/>
          </a:prstGeom>
          <a:solidFill>
            <a:srgbClr val="F2F2F2"/>
          </a:solidFill>
          <a:ln>
            <a:noFill/>
          </a:ln>
        </p:spPr>
      </p:sp>
      <p:sp>
        <p:nvSpPr>
          <p:cNvPr id="171" name="Google Shape;171;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2" name="Google Shape;172;p29"/>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accent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3" name="Google Shape;173;p29"/>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b="0" i="0" u="none" strike="noStrike" cap="none">
                <a:solidFill>
                  <a:schemeClr val="accent6"/>
                </a:solidFill>
                <a:latin typeface="Arial"/>
                <a:ea typeface="Arial"/>
                <a:cs typeface="Arial"/>
                <a:sym typeface="Arial"/>
              </a:defRPr>
            </a:lvl1pPr>
            <a:lvl2pPr marL="0" lvl="1" indent="0" algn="ctr">
              <a:spcBef>
                <a:spcPts val="0"/>
              </a:spcBef>
              <a:buNone/>
              <a:defRPr sz="1200" b="0" i="0" u="none" strike="noStrike" cap="none">
                <a:solidFill>
                  <a:schemeClr val="accent6"/>
                </a:solidFill>
                <a:latin typeface="Arial"/>
                <a:ea typeface="Arial"/>
                <a:cs typeface="Arial"/>
                <a:sym typeface="Arial"/>
              </a:defRPr>
            </a:lvl2pPr>
            <a:lvl3pPr marL="0" lvl="2" indent="0" algn="ctr">
              <a:spcBef>
                <a:spcPts val="0"/>
              </a:spcBef>
              <a:buNone/>
              <a:defRPr sz="1200" b="0" i="0" u="none" strike="noStrike" cap="none">
                <a:solidFill>
                  <a:schemeClr val="accent6"/>
                </a:solidFill>
                <a:latin typeface="Arial"/>
                <a:ea typeface="Arial"/>
                <a:cs typeface="Arial"/>
                <a:sym typeface="Arial"/>
              </a:defRPr>
            </a:lvl3pPr>
            <a:lvl4pPr marL="0" lvl="3" indent="0" algn="ctr">
              <a:spcBef>
                <a:spcPts val="0"/>
              </a:spcBef>
              <a:buNone/>
              <a:defRPr sz="1200" b="0" i="0" u="none" strike="noStrike" cap="none">
                <a:solidFill>
                  <a:schemeClr val="accent6"/>
                </a:solidFill>
                <a:latin typeface="Arial"/>
                <a:ea typeface="Arial"/>
                <a:cs typeface="Arial"/>
                <a:sym typeface="Arial"/>
              </a:defRPr>
            </a:lvl4pPr>
            <a:lvl5pPr marL="0" lvl="4" indent="0" algn="ctr">
              <a:spcBef>
                <a:spcPts val="0"/>
              </a:spcBef>
              <a:buNone/>
              <a:defRPr sz="1200" b="0" i="0" u="none" strike="noStrike" cap="none">
                <a:solidFill>
                  <a:schemeClr val="accent6"/>
                </a:solidFill>
                <a:latin typeface="Arial"/>
                <a:ea typeface="Arial"/>
                <a:cs typeface="Arial"/>
                <a:sym typeface="Arial"/>
              </a:defRPr>
            </a:lvl5pPr>
            <a:lvl6pPr marL="0" lvl="5" indent="0" algn="ctr">
              <a:spcBef>
                <a:spcPts val="0"/>
              </a:spcBef>
              <a:buNone/>
              <a:defRPr sz="1200" b="0" i="0" u="none" strike="noStrike" cap="none">
                <a:solidFill>
                  <a:schemeClr val="accent6"/>
                </a:solidFill>
                <a:latin typeface="Arial"/>
                <a:ea typeface="Arial"/>
                <a:cs typeface="Arial"/>
                <a:sym typeface="Arial"/>
              </a:defRPr>
            </a:lvl6pPr>
            <a:lvl7pPr marL="0" lvl="6" indent="0" algn="ctr">
              <a:spcBef>
                <a:spcPts val="0"/>
              </a:spcBef>
              <a:buNone/>
              <a:defRPr sz="1200" b="0" i="0" u="none" strike="noStrike" cap="none">
                <a:solidFill>
                  <a:schemeClr val="accent6"/>
                </a:solidFill>
                <a:latin typeface="Arial"/>
                <a:ea typeface="Arial"/>
                <a:cs typeface="Arial"/>
                <a:sym typeface="Arial"/>
              </a:defRPr>
            </a:lvl7pPr>
            <a:lvl8pPr marL="0" lvl="7" indent="0" algn="ctr">
              <a:spcBef>
                <a:spcPts val="0"/>
              </a:spcBef>
              <a:buNone/>
              <a:defRPr sz="1200" b="0" i="0" u="none" strike="noStrike" cap="none">
                <a:solidFill>
                  <a:schemeClr val="accent6"/>
                </a:solidFill>
                <a:latin typeface="Arial"/>
                <a:ea typeface="Arial"/>
                <a:cs typeface="Arial"/>
                <a:sym typeface="Arial"/>
              </a:defRPr>
            </a:lvl8pPr>
            <a:lvl9pPr marL="0" lvl="8" indent="0" algn="ctr">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5 Column">
  <p:cSld name="5 Column">
    <p:spTree>
      <p:nvGrpSpPr>
        <p:cNvPr id="1" name="Shape 174"/>
        <p:cNvGrpSpPr/>
        <p:nvPr/>
      </p:nvGrpSpPr>
      <p:grpSpPr>
        <a:xfrm>
          <a:off x="0" y="0"/>
          <a:ext cx="0" cy="0"/>
          <a:chOff x="0" y="0"/>
          <a:chExt cx="0" cy="0"/>
        </a:xfrm>
      </p:grpSpPr>
      <p:sp>
        <p:nvSpPr>
          <p:cNvPr id="175" name="Google Shape;175;p30"/>
          <p:cNvSpPr txBox="1">
            <a:spLocks noGrp="1"/>
          </p:cNvSpPr>
          <p:nvPr>
            <p:ph type="body" idx="1"/>
          </p:nvPr>
        </p:nvSpPr>
        <p:spPr>
          <a:xfrm>
            <a:off x="838200" y="2929823"/>
            <a:ext cx="1865376" cy="2464293"/>
          </a:xfrm>
          <a:prstGeom prst="rect">
            <a:avLst/>
          </a:prstGeom>
          <a:noFill/>
          <a:ln w="19050" cap="flat" cmpd="sng">
            <a:solidFill>
              <a:schemeClr val="accent3"/>
            </a:solidFill>
            <a:prstDash val="solid"/>
            <a:round/>
            <a:headEnd type="none" w="sm" len="sm"/>
            <a:tailEnd type="none" w="sm" len="sm"/>
          </a:ln>
        </p:spPr>
        <p:txBody>
          <a:bodyPr spcFirstLastPara="1" wrap="square" lIns="91425" tIns="219450" rIns="91425" bIns="45700" anchor="t" anchorCtr="0">
            <a:noAutofit/>
          </a:bodyPr>
          <a:lstStyle>
            <a:lvl1pPr marL="457200" lvl="0" indent="-228600" algn="ctr">
              <a:lnSpc>
                <a:spcPct val="100000"/>
              </a:lnSpc>
              <a:spcBef>
                <a:spcPts val="0"/>
              </a:spcBef>
              <a:spcAft>
                <a:spcPts val="0"/>
              </a:spcAft>
              <a:buClr>
                <a:schemeClr val="accent6"/>
              </a:buClr>
              <a:buSzPts val="1500"/>
              <a:buNone/>
              <a:defRPr sz="15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 name="Google Shape;176;p30"/>
          <p:cNvSpPr txBox="1">
            <a:spLocks noGrp="1"/>
          </p:cNvSpPr>
          <p:nvPr>
            <p:ph type="body" idx="2"/>
          </p:nvPr>
        </p:nvSpPr>
        <p:spPr>
          <a:xfrm>
            <a:off x="3000303" y="2929823"/>
            <a:ext cx="1867186" cy="2471878"/>
          </a:xfrm>
          <a:prstGeom prst="rect">
            <a:avLst/>
          </a:prstGeom>
          <a:noFill/>
          <a:ln w="19050" cap="flat" cmpd="sng">
            <a:solidFill>
              <a:schemeClr val="accent3"/>
            </a:solidFill>
            <a:prstDash val="solid"/>
            <a:round/>
            <a:headEnd type="none" w="sm" len="sm"/>
            <a:tailEnd type="none" w="sm" len="sm"/>
          </a:ln>
        </p:spPr>
        <p:txBody>
          <a:bodyPr spcFirstLastPara="1" wrap="square" lIns="91425" tIns="219450" rIns="91425" bIns="45700" anchor="t" anchorCtr="0">
            <a:noAutofit/>
          </a:bodyPr>
          <a:lstStyle>
            <a:lvl1pPr marL="457200" lvl="0" indent="-228600" algn="ctr">
              <a:lnSpc>
                <a:spcPct val="100000"/>
              </a:lnSpc>
              <a:spcBef>
                <a:spcPts val="0"/>
              </a:spcBef>
              <a:spcAft>
                <a:spcPts val="0"/>
              </a:spcAft>
              <a:buClr>
                <a:schemeClr val="accent6"/>
              </a:buClr>
              <a:buSzPts val="1500"/>
              <a:buNone/>
              <a:defRPr sz="15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7" name="Google Shape;177;p30"/>
          <p:cNvSpPr txBox="1">
            <a:spLocks noGrp="1"/>
          </p:cNvSpPr>
          <p:nvPr>
            <p:ph type="body" idx="3"/>
          </p:nvPr>
        </p:nvSpPr>
        <p:spPr>
          <a:xfrm>
            <a:off x="5164216" y="2929823"/>
            <a:ext cx="1865376" cy="2464293"/>
          </a:xfrm>
          <a:prstGeom prst="rect">
            <a:avLst/>
          </a:prstGeom>
          <a:noFill/>
          <a:ln w="19050" cap="flat" cmpd="sng">
            <a:solidFill>
              <a:schemeClr val="accent3"/>
            </a:solidFill>
            <a:prstDash val="solid"/>
            <a:round/>
            <a:headEnd type="none" w="sm" len="sm"/>
            <a:tailEnd type="none" w="sm" len="sm"/>
          </a:ln>
        </p:spPr>
        <p:txBody>
          <a:bodyPr spcFirstLastPara="1" wrap="square" lIns="91425" tIns="219450" rIns="91425" bIns="45700" anchor="t" anchorCtr="0">
            <a:noAutofit/>
          </a:bodyPr>
          <a:lstStyle>
            <a:lvl1pPr marL="457200" lvl="0" indent="-228600" algn="ctr">
              <a:lnSpc>
                <a:spcPct val="100000"/>
              </a:lnSpc>
              <a:spcBef>
                <a:spcPts val="0"/>
              </a:spcBef>
              <a:spcAft>
                <a:spcPts val="0"/>
              </a:spcAft>
              <a:buClr>
                <a:schemeClr val="accent6"/>
              </a:buClr>
              <a:buSzPts val="1500"/>
              <a:buNone/>
              <a:defRPr sz="15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8" name="Google Shape;178;p30"/>
          <p:cNvSpPr txBox="1">
            <a:spLocks noGrp="1"/>
          </p:cNvSpPr>
          <p:nvPr>
            <p:ph type="body" idx="4"/>
          </p:nvPr>
        </p:nvSpPr>
        <p:spPr>
          <a:xfrm>
            <a:off x="7326319" y="2929823"/>
            <a:ext cx="1865376" cy="2464293"/>
          </a:xfrm>
          <a:prstGeom prst="rect">
            <a:avLst/>
          </a:prstGeom>
          <a:noFill/>
          <a:ln w="19050" cap="flat" cmpd="sng">
            <a:solidFill>
              <a:schemeClr val="accent3"/>
            </a:solidFill>
            <a:prstDash val="solid"/>
            <a:round/>
            <a:headEnd type="none" w="sm" len="sm"/>
            <a:tailEnd type="none" w="sm" len="sm"/>
          </a:ln>
        </p:spPr>
        <p:txBody>
          <a:bodyPr spcFirstLastPara="1" wrap="square" lIns="91425" tIns="219450" rIns="91425" bIns="45700" anchor="t" anchorCtr="0">
            <a:noAutofit/>
          </a:bodyPr>
          <a:lstStyle>
            <a:lvl1pPr marL="457200" lvl="0" indent="-228600" algn="ctr">
              <a:lnSpc>
                <a:spcPct val="100000"/>
              </a:lnSpc>
              <a:spcBef>
                <a:spcPts val="0"/>
              </a:spcBef>
              <a:spcAft>
                <a:spcPts val="0"/>
              </a:spcAft>
              <a:buClr>
                <a:schemeClr val="accent6"/>
              </a:buClr>
              <a:buSzPts val="1500"/>
              <a:buNone/>
              <a:defRPr sz="15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9" name="Google Shape;179;p30"/>
          <p:cNvSpPr txBox="1">
            <a:spLocks noGrp="1"/>
          </p:cNvSpPr>
          <p:nvPr>
            <p:ph type="body" idx="5"/>
          </p:nvPr>
        </p:nvSpPr>
        <p:spPr>
          <a:xfrm>
            <a:off x="9488424" y="2929823"/>
            <a:ext cx="1865376" cy="2464293"/>
          </a:xfrm>
          <a:prstGeom prst="rect">
            <a:avLst/>
          </a:prstGeom>
          <a:noFill/>
          <a:ln w="19050" cap="flat" cmpd="sng">
            <a:solidFill>
              <a:schemeClr val="accent3"/>
            </a:solidFill>
            <a:prstDash val="solid"/>
            <a:round/>
            <a:headEnd type="none" w="sm" len="sm"/>
            <a:tailEnd type="none" w="sm" len="sm"/>
          </a:ln>
        </p:spPr>
        <p:txBody>
          <a:bodyPr spcFirstLastPara="1" wrap="square" lIns="91425" tIns="219450" rIns="91425" bIns="45700" anchor="t" anchorCtr="0">
            <a:noAutofit/>
          </a:bodyPr>
          <a:lstStyle>
            <a:lvl1pPr marL="457200" lvl="0" indent="-228600" algn="ctr">
              <a:lnSpc>
                <a:spcPct val="100000"/>
              </a:lnSpc>
              <a:spcBef>
                <a:spcPts val="0"/>
              </a:spcBef>
              <a:spcAft>
                <a:spcPts val="0"/>
              </a:spcAft>
              <a:buClr>
                <a:schemeClr val="accent6"/>
              </a:buClr>
              <a:buSzPts val="1500"/>
              <a:buNone/>
              <a:defRPr sz="15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0" name="Google Shape;180;p30"/>
          <p:cNvSpPr txBox="1">
            <a:spLocks noGrp="1"/>
          </p:cNvSpPr>
          <p:nvPr>
            <p:ph type="body" idx="6"/>
          </p:nvPr>
        </p:nvSpPr>
        <p:spPr>
          <a:xfrm>
            <a:off x="838200" y="2067143"/>
            <a:ext cx="1865376" cy="866219"/>
          </a:xfrm>
          <a:prstGeom prst="rect">
            <a:avLst/>
          </a:prstGeom>
          <a:noFill/>
          <a:ln w="19050"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accent6"/>
              </a:buClr>
              <a:buSzPts val="1800"/>
              <a:buFont typeface="Arial"/>
              <a:buNone/>
              <a:defRPr sz="1800" b="1" i="0">
                <a:solidFill>
                  <a:schemeClr val="accent6"/>
                </a:solidFill>
                <a:latin typeface="Arial"/>
                <a:ea typeface="Arial"/>
                <a:cs typeface="Arial"/>
                <a:sym typeface="Arial"/>
              </a:defRPr>
            </a:lvl1pPr>
            <a:lvl2pPr marL="914400" lvl="1" indent="-342900" algn="l">
              <a:lnSpc>
                <a:spcPct val="90000"/>
              </a:lnSpc>
              <a:spcBef>
                <a:spcPts val="500"/>
              </a:spcBef>
              <a:spcAft>
                <a:spcPts val="0"/>
              </a:spcAft>
              <a:buClr>
                <a:schemeClr val="accent6"/>
              </a:buClr>
              <a:buSzPts val="1800"/>
              <a:buChar char="•"/>
              <a:defRPr/>
            </a:lvl2pPr>
            <a:lvl3pPr marL="1371600" lvl="2" indent="-342900" algn="l">
              <a:lnSpc>
                <a:spcPct val="90000"/>
              </a:lnSpc>
              <a:spcBef>
                <a:spcPts val="500"/>
              </a:spcBef>
              <a:spcAft>
                <a:spcPts val="0"/>
              </a:spcAft>
              <a:buClr>
                <a:schemeClr val="accent6"/>
              </a:buClr>
              <a:buSzPts val="1800"/>
              <a:buChar char="•"/>
              <a:defRPr/>
            </a:lvl3pPr>
            <a:lvl4pPr marL="1828800" lvl="3" indent="-342900" algn="l">
              <a:lnSpc>
                <a:spcPct val="90000"/>
              </a:lnSpc>
              <a:spcBef>
                <a:spcPts val="500"/>
              </a:spcBef>
              <a:spcAft>
                <a:spcPts val="0"/>
              </a:spcAft>
              <a:buClr>
                <a:schemeClr val="accent6"/>
              </a:buClr>
              <a:buSzPts val="1800"/>
              <a:buChar char="•"/>
              <a:defRPr/>
            </a:lvl4pPr>
            <a:lvl5pPr marL="2286000" lvl="4" indent="-342900" algn="l">
              <a:lnSpc>
                <a:spcPct val="90000"/>
              </a:lnSpc>
              <a:spcBef>
                <a:spcPts val="50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1" name="Google Shape;181;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2" name="Google Shape;182;p30"/>
          <p:cNvSpPr txBox="1">
            <a:spLocks noGrp="1"/>
          </p:cNvSpPr>
          <p:nvPr>
            <p:ph type="body" idx="7"/>
          </p:nvPr>
        </p:nvSpPr>
        <p:spPr>
          <a:xfrm>
            <a:off x="3000756" y="2067143"/>
            <a:ext cx="1865376" cy="866219"/>
          </a:xfrm>
          <a:prstGeom prst="rect">
            <a:avLst/>
          </a:prstGeom>
          <a:noFill/>
          <a:ln w="19050"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accent6"/>
              </a:buClr>
              <a:buSzPts val="1800"/>
              <a:buFont typeface="Arial"/>
              <a:buNone/>
              <a:defRPr sz="1800" b="1" i="0">
                <a:solidFill>
                  <a:schemeClr val="accent6"/>
                </a:solidFill>
                <a:latin typeface="Arial"/>
                <a:ea typeface="Arial"/>
                <a:cs typeface="Arial"/>
                <a:sym typeface="Arial"/>
              </a:defRPr>
            </a:lvl1pPr>
            <a:lvl2pPr marL="914400" lvl="1" indent="-342900" algn="l">
              <a:lnSpc>
                <a:spcPct val="90000"/>
              </a:lnSpc>
              <a:spcBef>
                <a:spcPts val="500"/>
              </a:spcBef>
              <a:spcAft>
                <a:spcPts val="0"/>
              </a:spcAft>
              <a:buClr>
                <a:schemeClr val="accent6"/>
              </a:buClr>
              <a:buSzPts val="1800"/>
              <a:buChar char="•"/>
              <a:defRPr/>
            </a:lvl2pPr>
            <a:lvl3pPr marL="1371600" lvl="2" indent="-342900" algn="l">
              <a:lnSpc>
                <a:spcPct val="90000"/>
              </a:lnSpc>
              <a:spcBef>
                <a:spcPts val="500"/>
              </a:spcBef>
              <a:spcAft>
                <a:spcPts val="0"/>
              </a:spcAft>
              <a:buClr>
                <a:schemeClr val="accent6"/>
              </a:buClr>
              <a:buSzPts val="1800"/>
              <a:buChar char="•"/>
              <a:defRPr/>
            </a:lvl3pPr>
            <a:lvl4pPr marL="1828800" lvl="3" indent="-342900" algn="l">
              <a:lnSpc>
                <a:spcPct val="90000"/>
              </a:lnSpc>
              <a:spcBef>
                <a:spcPts val="500"/>
              </a:spcBef>
              <a:spcAft>
                <a:spcPts val="0"/>
              </a:spcAft>
              <a:buClr>
                <a:schemeClr val="accent6"/>
              </a:buClr>
              <a:buSzPts val="1800"/>
              <a:buChar char="•"/>
              <a:defRPr/>
            </a:lvl4pPr>
            <a:lvl5pPr marL="2286000" lvl="4" indent="-342900" algn="l">
              <a:lnSpc>
                <a:spcPct val="90000"/>
              </a:lnSpc>
              <a:spcBef>
                <a:spcPts val="50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3" name="Google Shape;183;p30"/>
          <p:cNvSpPr txBox="1">
            <a:spLocks noGrp="1"/>
          </p:cNvSpPr>
          <p:nvPr>
            <p:ph type="body" idx="8"/>
          </p:nvPr>
        </p:nvSpPr>
        <p:spPr>
          <a:xfrm>
            <a:off x="5163312" y="2067143"/>
            <a:ext cx="1865376" cy="866219"/>
          </a:xfrm>
          <a:prstGeom prst="rect">
            <a:avLst/>
          </a:prstGeom>
          <a:noFill/>
          <a:ln w="19050"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accent6"/>
              </a:buClr>
              <a:buSzPts val="1800"/>
              <a:buFont typeface="Arial"/>
              <a:buNone/>
              <a:defRPr sz="1800" b="1" i="0">
                <a:solidFill>
                  <a:schemeClr val="accent6"/>
                </a:solidFill>
                <a:latin typeface="Arial"/>
                <a:ea typeface="Arial"/>
                <a:cs typeface="Arial"/>
                <a:sym typeface="Arial"/>
              </a:defRPr>
            </a:lvl1pPr>
            <a:lvl2pPr marL="914400" lvl="1" indent="-342900" algn="l">
              <a:lnSpc>
                <a:spcPct val="90000"/>
              </a:lnSpc>
              <a:spcBef>
                <a:spcPts val="500"/>
              </a:spcBef>
              <a:spcAft>
                <a:spcPts val="0"/>
              </a:spcAft>
              <a:buClr>
                <a:schemeClr val="accent6"/>
              </a:buClr>
              <a:buSzPts val="1800"/>
              <a:buChar char="•"/>
              <a:defRPr/>
            </a:lvl2pPr>
            <a:lvl3pPr marL="1371600" lvl="2" indent="-342900" algn="l">
              <a:lnSpc>
                <a:spcPct val="90000"/>
              </a:lnSpc>
              <a:spcBef>
                <a:spcPts val="500"/>
              </a:spcBef>
              <a:spcAft>
                <a:spcPts val="0"/>
              </a:spcAft>
              <a:buClr>
                <a:schemeClr val="accent6"/>
              </a:buClr>
              <a:buSzPts val="1800"/>
              <a:buChar char="•"/>
              <a:defRPr/>
            </a:lvl3pPr>
            <a:lvl4pPr marL="1828800" lvl="3" indent="-342900" algn="l">
              <a:lnSpc>
                <a:spcPct val="90000"/>
              </a:lnSpc>
              <a:spcBef>
                <a:spcPts val="500"/>
              </a:spcBef>
              <a:spcAft>
                <a:spcPts val="0"/>
              </a:spcAft>
              <a:buClr>
                <a:schemeClr val="accent6"/>
              </a:buClr>
              <a:buSzPts val="1800"/>
              <a:buChar char="•"/>
              <a:defRPr/>
            </a:lvl4pPr>
            <a:lvl5pPr marL="2286000" lvl="4" indent="-342900" algn="l">
              <a:lnSpc>
                <a:spcPct val="90000"/>
              </a:lnSpc>
              <a:spcBef>
                <a:spcPts val="50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4" name="Google Shape;184;p30"/>
          <p:cNvSpPr txBox="1">
            <a:spLocks noGrp="1"/>
          </p:cNvSpPr>
          <p:nvPr>
            <p:ph type="body" idx="9"/>
          </p:nvPr>
        </p:nvSpPr>
        <p:spPr>
          <a:xfrm>
            <a:off x="7325868" y="2067143"/>
            <a:ext cx="1865376" cy="866219"/>
          </a:xfrm>
          <a:prstGeom prst="rect">
            <a:avLst/>
          </a:prstGeom>
          <a:noFill/>
          <a:ln w="19050"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accent6"/>
              </a:buClr>
              <a:buSzPts val="1800"/>
              <a:buFont typeface="Arial"/>
              <a:buNone/>
              <a:defRPr sz="1800" b="1" i="0">
                <a:solidFill>
                  <a:schemeClr val="accent6"/>
                </a:solidFill>
                <a:latin typeface="Arial"/>
                <a:ea typeface="Arial"/>
                <a:cs typeface="Arial"/>
                <a:sym typeface="Arial"/>
              </a:defRPr>
            </a:lvl1pPr>
            <a:lvl2pPr marL="914400" lvl="1" indent="-342900" algn="l">
              <a:lnSpc>
                <a:spcPct val="90000"/>
              </a:lnSpc>
              <a:spcBef>
                <a:spcPts val="500"/>
              </a:spcBef>
              <a:spcAft>
                <a:spcPts val="0"/>
              </a:spcAft>
              <a:buClr>
                <a:schemeClr val="accent6"/>
              </a:buClr>
              <a:buSzPts val="1800"/>
              <a:buChar char="•"/>
              <a:defRPr/>
            </a:lvl2pPr>
            <a:lvl3pPr marL="1371600" lvl="2" indent="-342900" algn="l">
              <a:lnSpc>
                <a:spcPct val="90000"/>
              </a:lnSpc>
              <a:spcBef>
                <a:spcPts val="500"/>
              </a:spcBef>
              <a:spcAft>
                <a:spcPts val="0"/>
              </a:spcAft>
              <a:buClr>
                <a:schemeClr val="accent6"/>
              </a:buClr>
              <a:buSzPts val="1800"/>
              <a:buChar char="•"/>
              <a:defRPr/>
            </a:lvl3pPr>
            <a:lvl4pPr marL="1828800" lvl="3" indent="-342900" algn="l">
              <a:lnSpc>
                <a:spcPct val="90000"/>
              </a:lnSpc>
              <a:spcBef>
                <a:spcPts val="500"/>
              </a:spcBef>
              <a:spcAft>
                <a:spcPts val="0"/>
              </a:spcAft>
              <a:buClr>
                <a:schemeClr val="accent6"/>
              </a:buClr>
              <a:buSzPts val="1800"/>
              <a:buChar char="•"/>
              <a:defRPr/>
            </a:lvl4pPr>
            <a:lvl5pPr marL="2286000" lvl="4" indent="-342900" algn="l">
              <a:lnSpc>
                <a:spcPct val="90000"/>
              </a:lnSpc>
              <a:spcBef>
                <a:spcPts val="50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5" name="Google Shape;185;p30"/>
          <p:cNvSpPr txBox="1">
            <a:spLocks noGrp="1"/>
          </p:cNvSpPr>
          <p:nvPr>
            <p:ph type="body" idx="13"/>
          </p:nvPr>
        </p:nvSpPr>
        <p:spPr>
          <a:xfrm>
            <a:off x="9488424" y="2067143"/>
            <a:ext cx="1865376" cy="866219"/>
          </a:xfrm>
          <a:prstGeom prst="rect">
            <a:avLst/>
          </a:prstGeom>
          <a:noFill/>
          <a:ln w="19050" cap="flat" cmpd="sng">
            <a:solidFill>
              <a:schemeClr val="accent3"/>
            </a:solidFill>
            <a:prstDash val="solid"/>
            <a:round/>
            <a:headEnd type="none" w="sm" len="sm"/>
            <a:tailEnd type="none" w="sm" len="sm"/>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accent6"/>
              </a:buClr>
              <a:buSzPts val="1800"/>
              <a:buFont typeface="Arial"/>
              <a:buNone/>
              <a:defRPr sz="1800" b="1" i="0">
                <a:solidFill>
                  <a:schemeClr val="accent6"/>
                </a:solidFill>
                <a:latin typeface="Arial"/>
                <a:ea typeface="Arial"/>
                <a:cs typeface="Arial"/>
                <a:sym typeface="Arial"/>
              </a:defRPr>
            </a:lvl1pPr>
            <a:lvl2pPr marL="914400" lvl="1" indent="-342900" algn="l">
              <a:lnSpc>
                <a:spcPct val="90000"/>
              </a:lnSpc>
              <a:spcBef>
                <a:spcPts val="500"/>
              </a:spcBef>
              <a:spcAft>
                <a:spcPts val="0"/>
              </a:spcAft>
              <a:buClr>
                <a:schemeClr val="accent6"/>
              </a:buClr>
              <a:buSzPts val="1800"/>
              <a:buChar char="•"/>
              <a:defRPr/>
            </a:lvl2pPr>
            <a:lvl3pPr marL="1371600" lvl="2" indent="-342900" algn="l">
              <a:lnSpc>
                <a:spcPct val="90000"/>
              </a:lnSpc>
              <a:spcBef>
                <a:spcPts val="500"/>
              </a:spcBef>
              <a:spcAft>
                <a:spcPts val="0"/>
              </a:spcAft>
              <a:buClr>
                <a:schemeClr val="accent6"/>
              </a:buClr>
              <a:buSzPts val="1800"/>
              <a:buChar char="•"/>
              <a:defRPr/>
            </a:lvl3pPr>
            <a:lvl4pPr marL="1828800" lvl="3" indent="-342900" algn="l">
              <a:lnSpc>
                <a:spcPct val="90000"/>
              </a:lnSpc>
              <a:spcBef>
                <a:spcPts val="500"/>
              </a:spcBef>
              <a:spcAft>
                <a:spcPts val="0"/>
              </a:spcAft>
              <a:buClr>
                <a:schemeClr val="accent6"/>
              </a:buClr>
              <a:buSzPts val="1800"/>
              <a:buChar char="•"/>
              <a:defRPr/>
            </a:lvl4pPr>
            <a:lvl5pPr marL="2286000" lvl="4" indent="-342900" algn="l">
              <a:lnSpc>
                <a:spcPct val="90000"/>
              </a:lnSpc>
              <a:spcBef>
                <a:spcPts val="50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6" name="Google Shape;186;p30"/>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30"/>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1" name="Shape 188"/>
        <p:cNvGrpSpPr/>
        <p:nvPr/>
      </p:nvGrpSpPr>
      <p:grpSpPr>
        <a:xfrm>
          <a:off x="0" y="0"/>
          <a:ext cx="0" cy="0"/>
          <a:chOff x="0" y="0"/>
          <a:chExt cx="0" cy="0"/>
        </a:xfrm>
      </p:grpSpPr>
      <p:sp>
        <p:nvSpPr>
          <p:cNvPr id="189" name="Google Shape;189;p31"/>
          <p:cNvSpPr/>
          <p:nvPr/>
        </p:nvSpPr>
        <p:spPr>
          <a:xfrm>
            <a:off x="1295508" y="3039919"/>
            <a:ext cx="2375255" cy="273493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190" name="Google Shape;190;p31"/>
          <p:cNvSpPr/>
          <p:nvPr/>
        </p:nvSpPr>
        <p:spPr>
          <a:xfrm>
            <a:off x="3670763" y="1677046"/>
            <a:ext cx="2375255" cy="273493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191" name="Google Shape;191;p31"/>
          <p:cNvSpPr/>
          <p:nvPr/>
        </p:nvSpPr>
        <p:spPr>
          <a:xfrm>
            <a:off x="4865676" y="3722308"/>
            <a:ext cx="2375255" cy="273493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192" name="Google Shape;192;p31"/>
          <p:cNvSpPr/>
          <p:nvPr/>
        </p:nvSpPr>
        <p:spPr>
          <a:xfrm>
            <a:off x="7245668" y="3725411"/>
            <a:ext cx="2375255" cy="273493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193" name="Google Shape;193;p31"/>
          <p:cNvSpPr/>
          <p:nvPr/>
        </p:nvSpPr>
        <p:spPr>
          <a:xfrm>
            <a:off x="8440729" y="1677046"/>
            <a:ext cx="2375255" cy="2734936"/>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194" name="Google Shape;194;p31"/>
          <p:cNvSpPr/>
          <p:nvPr/>
        </p:nvSpPr>
        <p:spPr>
          <a:xfrm>
            <a:off x="1274779" y="1667026"/>
            <a:ext cx="7152768" cy="2736950"/>
          </a:xfrm>
          <a:custGeom>
            <a:avLst/>
            <a:gdLst/>
            <a:ahLst/>
            <a:cxnLst/>
            <a:rect l="l" t="t" r="r" b="b"/>
            <a:pathLst>
              <a:path w="7152768" h="2736950" extrusionOk="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solidFill>
              <a:srgbClr val="D9E5F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195" name="Google Shape;195;p31"/>
          <p:cNvSpPr/>
          <p:nvPr/>
        </p:nvSpPr>
        <p:spPr>
          <a:xfrm>
            <a:off x="8440979" y="1677475"/>
            <a:ext cx="2373549" cy="2062264"/>
          </a:xfrm>
          <a:custGeom>
            <a:avLst/>
            <a:gdLst/>
            <a:ahLst/>
            <a:cxnLst/>
            <a:rect l="l" t="t" r="r" b="b"/>
            <a:pathLst>
              <a:path w="2373549" h="2062264" extrusionOk="0">
                <a:moveTo>
                  <a:pt x="2373549" y="680936"/>
                </a:moveTo>
                <a:lnTo>
                  <a:pt x="1186774" y="0"/>
                </a:lnTo>
                <a:lnTo>
                  <a:pt x="0" y="690664"/>
                </a:lnTo>
                <a:lnTo>
                  <a:pt x="0" y="2062264"/>
                </a:lnTo>
              </a:path>
            </a:pathLst>
          </a:custGeom>
          <a:noFill/>
          <a:ln w="38100" cap="flat" cmpd="sng">
            <a:solidFill>
              <a:srgbClr val="D9E5F8"/>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196" name="Google Shape;196;p31"/>
          <p:cNvSpPr/>
          <p:nvPr/>
        </p:nvSpPr>
        <p:spPr>
          <a:xfrm flipH="1">
            <a:off x="10715501" y="2243467"/>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197" name="Google Shape;197;p31"/>
          <p:cNvSpPr/>
          <p:nvPr/>
        </p:nvSpPr>
        <p:spPr>
          <a:xfrm flipH="1">
            <a:off x="9534557" y="1571099"/>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198" name="Google Shape;198;p31"/>
          <p:cNvSpPr/>
          <p:nvPr/>
        </p:nvSpPr>
        <p:spPr>
          <a:xfrm flipH="1">
            <a:off x="8328171" y="2258376"/>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199" name="Google Shape;199;p31"/>
          <p:cNvSpPr/>
          <p:nvPr/>
        </p:nvSpPr>
        <p:spPr>
          <a:xfrm flipH="1">
            <a:off x="8333460" y="3610854"/>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200" name="Google Shape;200;p31"/>
          <p:cNvSpPr/>
          <p:nvPr/>
        </p:nvSpPr>
        <p:spPr>
          <a:xfrm flipH="1">
            <a:off x="7146016" y="4290860"/>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201" name="Google Shape;201;p31"/>
          <p:cNvSpPr/>
          <p:nvPr/>
        </p:nvSpPr>
        <p:spPr>
          <a:xfrm flipH="1">
            <a:off x="5937847" y="3613390"/>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202" name="Google Shape;202;p31"/>
          <p:cNvSpPr/>
          <p:nvPr/>
        </p:nvSpPr>
        <p:spPr>
          <a:xfrm flipH="1">
            <a:off x="5951993" y="2251300"/>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203" name="Google Shape;203;p31"/>
          <p:cNvSpPr/>
          <p:nvPr/>
        </p:nvSpPr>
        <p:spPr>
          <a:xfrm flipH="1">
            <a:off x="4778156" y="1565771"/>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204" name="Google Shape;204;p31"/>
          <p:cNvSpPr/>
          <p:nvPr/>
        </p:nvSpPr>
        <p:spPr>
          <a:xfrm flipH="1">
            <a:off x="3565843" y="2247823"/>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205" name="Google Shape;205;p31"/>
          <p:cNvSpPr/>
          <p:nvPr/>
        </p:nvSpPr>
        <p:spPr>
          <a:xfrm flipH="1">
            <a:off x="3565952" y="3613390"/>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206" name="Google Shape;206;p31"/>
          <p:cNvSpPr/>
          <p:nvPr/>
        </p:nvSpPr>
        <p:spPr>
          <a:xfrm flipH="1">
            <a:off x="2386318" y="2962784"/>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207" name="Google Shape;207;p31"/>
          <p:cNvSpPr/>
          <p:nvPr/>
        </p:nvSpPr>
        <p:spPr>
          <a:xfrm flipH="1">
            <a:off x="1190302" y="3612210"/>
            <a:ext cx="204312" cy="236468"/>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208" name="Google Shape;208;p31" descr="Click icon to add picture"/>
          <p:cNvSpPr txBox="1">
            <a:spLocks noGrp="1"/>
          </p:cNvSpPr>
          <p:nvPr>
            <p:ph type="body" idx="1"/>
          </p:nvPr>
        </p:nvSpPr>
        <p:spPr>
          <a:xfrm>
            <a:off x="1507136" y="3865003"/>
            <a:ext cx="1877575"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 name="Google Shape;209;p31"/>
          <p:cNvSpPr txBox="1">
            <a:spLocks noGrp="1"/>
          </p:cNvSpPr>
          <p:nvPr>
            <p:ph type="body" idx="2"/>
          </p:nvPr>
        </p:nvSpPr>
        <p:spPr>
          <a:xfrm>
            <a:off x="1507136" y="4447079"/>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0"/>
              </a:spcBef>
              <a:spcAft>
                <a:spcPts val="0"/>
              </a:spcAft>
              <a:buClr>
                <a:schemeClr val="accent6"/>
              </a:buClr>
              <a:buSzPts val="1400"/>
              <a:buNone/>
              <a:defRPr sz="14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0" name="Google Shape;210;p31" descr="Click icon to add picture"/>
          <p:cNvSpPr txBox="1">
            <a:spLocks noGrp="1"/>
          </p:cNvSpPr>
          <p:nvPr>
            <p:ph type="body" idx="3"/>
          </p:nvPr>
        </p:nvSpPr>
        <p:spPr>
          <a:xfrm>
            <a:off x="3889942" y="2355643"/>
            <a:ext cx="1877575"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 name="Google Shape;211;p31"/>
          <p:cNvSpPr txBox="1">
            <a:spLocks noGrp="1"/>
          </p:cNvSpPr>
          <p:nvPr>
            <p:ph type="body" idx="4"/>
          </p:nvPr>
        </p:nvSpPr>
        <p:spPr>
          <a:xfrm>
            <a:off x="3889942" y="2937719"/>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accent6"/>
              </a:buClr>
              <a:buSzPts val="1400"/>
              <a:buNone/>
              <a:defRPr sz="14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2" name="Google Shape;212;p31" descr="Click icon to add picture"/>
          <p:cNvSpPr txBox="1">
            <a:spLocks noGrp="1"/>
          </p:cNvSpPr>
          <p:nvPr>
            <p:ph type="body" idx="5"/>
          </p:nvPr>
        </p:nvSpPr>
        <p:spPr>
          <a:xfrm>
            <a:off x="5107230" y="4469081"/>
            <a:ext cx="1877575"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3" name="Google Shape;213;p31"/>
          <p:cNvSpPr txBox="1">
            <a:spLocks noGrp="1"/>
          </p:cNvSpPr>
          <p:nvPr>
            <p:ph type="body" idx="6"/>
          </p:nvPr>
        </p:nvSpPr>
        <p:spPr>
          <a:xfrm>
            <a:off x="5107230" y="5051157"/>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0"/>
              </a:spcBef>
              <a:spcAft>
                <a:spcPts val="0"/>
              </a:spcAft>
              <a:buClr>
                <a:schemeClr val="accent6"/>
              </a:buClr>
              <a:buSzPts val="1400"/>
              <a:buNone/>
              <a:defRPr sz="14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4" name="Google Shape;214;p31" descr="Click icon to add picture"/>
          <p:cNvSpPr txBox="1">
            <a:spLocks noGrp="1"/>
          </p:cNvSpPr>
          <p:nvPr>
            <p:ph type="body" idx="7"/>
          </p:nvPr>
        </p:nvSpPr>
        <p:spPr>
          <a:xfrm>
            <a:off x="7501941" y="4469081"/>
            <a:ext cx="1877575"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5" name="Google Shape;215;p31"/>
          <p:cNvSpPr txBox="1">
            <a:spLocks noGrp="1"/>
          </p:cNvSpPr>
          <p:nvPr>
            <p:ph type="body" idx="8"/>
          </p:nvPr>
        </p:nvSpPr>
        <p:spPr>
          <a:xfrm>
            <a:off x="7501941" y="5051157"/>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0"/>
              </a:spcBef>
              <a:spcAft>
                <a:spcPts val="0"/>
              </a:spcAft>
              <a:buClr>
                <a:schemeClr val="accent6"/>
              </a:buClr>
              <a:buSzPts val="1400"/>
              <a:buNone/>
              <a:defRPr sz="14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6" name="Google Shape;216;p31" descr="Click icon to add picture"/>
          <p:cNvSpPr txBox="1">
            <a:spLocks noGrp="1"/>
          </p:cNvSpPr>
          <p:nvPr>
            <p:ph type="body" idx="9"/>
          </p:nvPr>
        </p:nvSpPr>
        <p:spPr>
          <a:xfrm>
            <a:off x="8734718" y="2355643"/>
            <a:ext cx="1877575" cy="506399"/>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 name="Google Shape;217;p31"/>
          <p:cNvSpPr txBox="1">
            <a:spLocks noGrp="1"/>
          </p:cNvSpPr>
          <p:nvPr>
            <p:ph type="body" idx="13"/>
          </p:nvPr>
        </p:nvSpPr>
        <p:spPr>
          <a:xfrm>
            <a:off x="8734718" y="2937719"/>
            <a:ext cx="1877575" cy="506399"/>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0"/>
              </a:spcBef>
              <a:spcAft>
                <a:spcPts val="0"/>
              </a:spcAft>
              <a:buClr>
                <a:schemeClr val="accent6"/>
              </a:buClr>
              <a:buSzPts val="1400"/>
              <a:buNone/>
              <a:defRPr sz="14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 name="Google Shape;218;p31"/>
          <p:cNvSpPr txBox="1">
            <a:spLocks noGrp="1"/>
          </p:cNvSpPr>
          <p:nvPr>
            <p:ph type="title"/>
          </p:nvPr>
        </p:nvSpPr>
        <p:spPr>
          <a:xfrm>
            <a:off x="578914" y="726705"/>
            <a:ext cx="10515600" cy="1205058"/>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9" name="Google Shape;219;p31"/>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accent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 name="Google Shape;220;p31"/>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b="0" i="0" u="none" strike="noStrike" cap="none">
                <a:solidFill>
                  <a:schemeClr val="accent6"/>
                </a:solidFill>
                <a:latin typeface="Arial"/>
                <a:ea typeface="Arial"/>
                <a:cs typeface="Arial"/>
                <a:sym typeface="Arial"/>
              </a:defRPr>
            </a:lvl1pPr>
            <a:lvl2pPr marL="0" lvl="1" indent="0" algn="ctr">
              <a:spcBef>
                <a:spcPts val="0"/>
              </a:spcBef>
              <a:buNone/>
              <a:defRPr sz="1200" b="0" i="0" u="none" strike="noStrike" cap="none">
                <a:solidFill>
                  <a:schemeClr val="accent6"/>
                </a:solidFill>
                <a:latin typeface="Arial"/>
                <a:ea typeface="Arial"/>
                <a:cs typeface="Arial"/>
                <a:sym typeface="Arial"/>
              </a:defRPr>
            </a:lvl2pPr>
            <a:lvl3pPr marL="0" lvl="2" indent="0" algn="ctr">
              <a:spcBef>
                <a:spcPts val="0"/>
              </a:spcBef>
              <a:buNone/>
              <a:defRPr sz="1200" b="0" i="0" u="none" strike="noStrike" cap="none">
                <a:solidFill>
                  <a:schemeClr val="accent6"/>
                </a:solidFill>
                <a:latin typeface="Arial"/>
                <a:ea typeface="Arial"/>
                <a:cs typeface="Arial"/>
                <a:sym typeface="Arial"/>
              </a:defRPr>
            </a:lvl3pPr>
            <a:lvl4pPr marL="0" lvl="3" indent="0" algn="ctr">
              <a:spcBef>
                <a:spcPts val="0"/>
              </a:spcBef>
              <a:buNone/>
              <a:defRPr sz="1200" b="0" i="0" u="none" strike="noStrike" cap="none">
                <a:solidFill>
                  <a:schemeClr val="accent6"/>
                </a:solidFill>
                <a:latin typeface="Arial"/>
                <a:ea typeface="Arial"/>
                <a:cs typeface="Arial"/>
                <a:sym typeface="Arial"/>
              </a:defRPr>
            </a:lvl4pPr>
            <a:lvl5pPr marL="0" lvl="4" indent="0" algn="ctr">
              <a:spcBef>
                <a:spcPts val="0"/>
              </a:spcBef>
              <a:buNone/>
              <a:defRPr sz="1200" b="0" i="0" u="none" strike="noStrike" cap="none">
                <a:solidFill>
                  <a:schemeClr val="accent6"/>
                </a:solidFill>
                <a:latin typeface="Arial"/>
                <a:ea typeface="Arial"/>
                <a:cs typeface="Arial"/>
                <a:sym typeface="Arial"/>
              </a:defRPr>
            </a:lvl5pPr>
            <a:lvl6pPr marL="0" lvl="5" indent="0" algn="ctr">
              <a:spcBef>
                <a:spcPts val="0"/>
              </a:spcBef>
              <a:buNone/>
              <a:defRPr sz="1200" b="0" i="0" u="none" strike="noStrike" cap="none">
                <a:solidFill>
                  <a:schemeClr val="accent6"/>
                </a:solidFill>
                <a:latin typeface="Arial"/>
                <a:ea typeface="Arial"/>
                <a:cs typeface="Arial"/>
                <a:sym typeface="Arial"/>
              </a:defRPr>
            </a:lvl6pPr>
            <a:lvl7pPr marL="0" lvl="6" indent="0" algn="ctr">
              <a:spcBef>
                <a:spcPts val="0"/>
              </a:spcBef>
              <a:buNone/>
              <a:defRPr sz="1200" b="0" i="0" u="none" strike="noStrike" cap="none">
                <a:solidFill>
                  <a:schemeClr val="accent6"/>
                </a:solidFill>
                <a:latin typeface="Arial"/>
                <a:ea typeface="Arial"/>
                <a:cs typeface="Arial"/>
                <a:sym typeface="Arial"/>
              </a:defRPr>
            </a:lvl7pPr>
            <a:lvl8pPr marL="0" lvl="7" indent="0" algn="ctr">
              <a:spcBef>
                <a:spcPts val="0"/>
              </a:spcBef>
              <a:buNone/>
              <a:defRPr sz="1200" b="0" i="0" u="none" strike="noStrike" cap="none">
                <a:solidFill>
                  <a:schemeClr val="accent6"/>
                </a:solidFill>
                <a:latin typeface="Arial"/>
                <a:ea typeface="Arial"/>
                <a:cs typeface="Arial"/>
                <a:sym typeface="Arial"/>
              </a:defRPr>
            </a:lvl8pPr>
            <a:lvl9pPr marL="0" lvl="8" indent="0" algn="ctr">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21"/>
        <p:cNvGrpSpPr/>
        <p:nvPr/>
      </p:nvGrpSpPr>
      <p:grpSpPr>
        <a:xfrm>
          <a:off x="0" y="0"/>
          <a:ext cx="0" cy="0"/>
          <a:chOff x="0" y="0"/>
          <a:chExt cx="0" cy="0"/>
        </a:xfrm>
      </p:grpSpPr>
      <p:sp>
        <p:nvSpPr>
          <p:cNvPr id="222" name="Google Shape;222;p32"/>
          <p:cNvSpPr/>
          <p:nvPr/>
        </p:nvSpPr>
        <p:spPr>
          <a:xfrm flipH="1">
            <a:off x="769290" y="491100"/>
            <a:ext cx="1886361" cy="2213189"/>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223" name="Google Shape;223;p32"/>
          <p:cNvSpPr/>
          <p:nvPr/>
        </p:nvSpPr>
        <p:spPr>
          <a:xfrm flipH="1">
            <a:off x="783145" y="4057904"/>
            <a:ext cx="1886359" cy="2213189"/>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224" name="Google Shape;224;p32"/>
          <p:cNvSpPr/>
          <p:nvPr/>
        </p:nvSpPr>
        <p:spPr>
          <a:xfrm flipH="1">
            <a:off x="0" y="3709992"/>
            <a:ext cx="1157948" cy="1502830"/>
          </a:xfrm>
          <a:custGeom>
            <a:avLst/>
            <a:gdLst/>
            <a:ahLst/>
            <a:cxnLst/>
            <a:rect l="l" t="t" r="r" b="b"/>
            <a:pathLst>
              <a:path w="1157948" h="1502830" extrusionOk="0">
                <a:moveTo>
                  <a:pt x="638572" y="0"/>
                </a:moveTo>
                <a:lnTo>
                  <a:pt x="0" y="378385"/>
                </a:lnTo>
                <a:lnTo>
                  <a:pt x="0" y="1129800"/>
                </a:lnTo>
                <a:lnTo>
                  <a:pt x="640317" y="1502830"/>
                </a:lnTo>
                <a:lnTo>
                  <a:pt x="1157948" y="1200968"/>
                </a:lnTo>
                <a:lnTo>
                  <a:pt x="1157948" y="304639"/>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225" name="Google Shape;225;p32" descr="Click icon to add picture"/>
          <p:cNvSpPr txBox="1">
            <a:spLocks noGrp="1"/>
          </p:cNvSpPr>
          <p:nvPr>
            <p:ph type="body" idx="1"/>
          </p:nvPr>
        </p:nvSpPr>
        <p:spPr>
          <a:xfrm>
            <a:off x="4550705" y="3625598"/>
            <a:ext cx="2653545" cy="587964"/>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6" name="Google Shape;226;p32"/>
          <p:cNvSpPr txBox="1">
            <a:spLocks noGrp="1"/>
          </p:cNvSpPr>
          <p:nvPr>
            <p:ph type="body" idx="2"/>
          </p:nvPr>
        </p:nvSpPr>
        <p:spPr>
          <a:xfrm>
            <a:off x="4550705" y="4246516"/>
            <a:ext cx="2653545" cy="172710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accent6"/>
              </a:buClr>
              <a:buSzPts val="1400"/>
              <a:buNone/>
              <a:defRPr sz="14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7" name="Google Shape;227;p32"/>
          <p:cNvSpPr>
            <a:spLocks noGrp="1"/>
          </p:cNvSpPr>
          <p:nvPr>
            <p:ph type="pic" idx="3"/>
          </p:nvPr>
        </p:nvSpPr>
        <p:spPr>
          <a:xfrm>
            <a:off x="1788170" y="2296125"/>
            <a:ext cx="1886360" cy="2144668"/>
          </a:xfrm>
          <a:prstGeom prst="rect">
            <a:avLst/>
          </a:prstGeom>
          <a:solidFill>
            <a:srgbClr val="F2F2F2"/>
          </a:solidFill>
          <a:ln>
            <a:noFill/>
          </a:ln>
        </p:spPr>
      </p:sp>
      <p:sp>
        <p:nvSpPr>
          <p:cNvPr id="228" name="Google Shape;228;p32"/>
          <p:cNvSpPr txBox="1">
            <a:spLocks noGrp="1"/>
          </p:cNvSpPr>
          <p:nvPr>
            <p:ph type="title"/>
          </p:nvPr>
        </p:nvSpPr>
        <p:spPr>
          <a:xfrm>
            <a:off x="4550704" y="1690878"/>
            <a:ext cx="6599429" cy="1325563"/>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9" name="Google Shape;229;p32" descr="Click icon to add picture"/>
          <p:cNvSpPr txBox="1">
            <a:spLocks noGrp="1"/>
          </p:cNvSpPr>
          <p:nvPr>
            <p:ph type="body" idx="4"/>
          </p:nvPr>
        </p:nvSpPr>
        <p:spPr>
          <a:xfrm>
            <a:off x="7811506" y="3625598"/>
            <a:ext cx="2653545" cy="587964"/>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0" name="Google Shape;230;p32"/>
          <p:cNvSpPr txBox="1">
            <a:spLocks noGrp="1"/>
          </p:cNvSpPr>
          <p:nvPr>
            <p:ph type="body" idx="5"/>
          </p:nvPr>
        </p:nvSpPr>
        <p:spPr>
          <a:xfrm>
            <a:off x="7811506" y="4246516"/>
            <a:ext cx="2653545" cy="172710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accent6"/>
              </a:buClr>
              <a:buSzPts val="1400"/>
              <a:buNone/>
              <a:defRPr sz="14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1" name="Google Shape;231;p32"/>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b="0" i="0" u="none" strike="noStrike" cap="none">
                <a:solidFill>
                  <a:schemeClr val="accent6"/>
                </a:solidFill>
                <a:latin typeface="Arial"/>
                <a:ea typeface="Arial"/>
                <a:cs typeface="Arial"/>
                <a:sym typeface="Arial"/>
              </a:defRPr>
            </a:lvl1pPr>
            <a:lvl2pPr marL="0" lvl="1" indent="0" algn="ctr">
              <a:spcBef>
                <a:spcPts val="0"/>
              </a:spcBef>
              <a:buNone/>
              <a:defRPr sz="1200" b="0" i="0" u="none" strike="noStrike" cap="none">
                <a:solidFill>
                  <a:schemeClr val="accent6"/>
                </a:solidFill>
                <a:latin typeface="Arial"/>
                <a:ea typeface="Arial"/>
                <a:cs typeface="Arial"/>
                <a:sym typeface="Arial"/>
              </a:defRPr>
            </a:lvl2pPr>
            <a:lvl3pPr marL="0" lvl="2" indent="0" algn="ctr">
              <a:spcBef>
                <a:spcPts val="0"/>
              </a:spcBef>
              <a:buNone/>
              <a:defRPr sz="1200" b="0" i="0" u="none" strike="noStrike" cap="none">
                <a:solidFill>
                  <a:schemeClr val="accent6"/>
                </a:solidFill>
                <a:latin typeface="Arial"/>
                <a:ea typeface="Arial"/>
                <a:cs typeface="Arial"/>
                <a:sym typeface="Arial"/>
              </a:defRPr>
            </a:lvl3pPr>
            <a:lvl4pPr marL="0" lvl="3" indent="0" algn="ctr">
              <a:spcBef>
                <a:spcPts val="0"/>
              </a:spcBef>
              <a:buNone/>
              <a:defRPr sz="1200" b="0" i="0" u="none" strike="noStrike" cap="none">
                <a:solidFill>
                  <a:schemeClr val="accent6"/>
                </a:solidFill>
                <a:latin typeface="Arial"/>
                <a:ea typeface="Arial"/>
                <a:cs typeface="Arial"/>
                <a:sym typeface="Arial"/>
              </a:defRPr>
            </a:lvl4pPr>
            <a:lvl5pPr marL="0" lvl="4" indent="0" algn="ctr">
              <a:spcBef>
                <a:spcPts val="0"/>
              </a:spcBef>
              <a:buNone/>
              <a:defRPr sz="1200" b="0" i="0" u="none" strike="noStrike" cap="none">
                <a:solidFill>
                  <a:schemeClr val="accent6"/>
                </a:solidFill>
                <a:latin typeface="Arial"/>
                <a:ea typeface="Arial"/>
                <a:cs typeface="Arial"/>
                <a:sym typeface="Arial"/>
              </a:defRPr>
            </a:lvl5pPr>
            <a:lvl6pPr marL="0" lvl="5" indent="0" algn="ctr">
              <a:spcBef>
                <a:spcPts val="0"/>
              </a:spcBef>
              <a:buNone/>
              <a:defRPr sz="1200" b="0" i="0" u="none" strike="noStrike" cap="none">
                <a:solidFill>
                  <a:schemeClr val="accent6"/>
                </a:solidFill>
                <a:latin typeface="Arial"/>
                <a:ea typeface="Arial"/>
                <a:cs typeface="Arial"/>
                <a:sym typeface="Arial"/>
              </a:defRPr>
            </a:lvl6pPr>
            <a:lvl7pPr marL="0" lvl="6" indent="0" algn="ctr">
              <a:spcBef>
                <a:spcPts val="0"/>
              </a:spcBef>
              <a:buNone/>
              <a:defRPr sz="1200" b="0" i="0" u="none" strike="noStrike" cap="none">
                <a:solidFill>
                  <a:schemeClr val="accent6"/>
                </a:solidFill>
                <a:latin typeface="Arial"/>
                <a:ea typeface="Arial"/>
                <a:cs typeface="Arial"/>
                <a:sym typeface="Arial"/>
              </a:defRPr>
            </a:lvl7pPr>
            <a:lvl8pPr marL="0" lvl="7" indent="0" algn="ctr">
              <a:spcBef>
                <a:spcPts val="0"/>
              </a:spcBef>
              <a:buNone/>
              <a:defRPr sz="1200" b="0" i="0" u="none" strike="noStrike" cap="none">
                <a:solidFill>
                  <a:schemeClr val="accent6"/>
                </a:solidFill>
                <a:latin typeface="Arial"/>
                <a:ea typeface="Arial"/>
                <a:cs typeface="Arial"/>
                <a:sym typeface="Arial"/>
              </a:defRPr>
            </a:lvl8pPr>
            <a:lvl9pPr marL="0" lvl="8" indent="0" algn="ctr">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ree Content">
  <p:cSld name="Three Content">
    <p:spTree>
      <p:nvGrpSpPr>
        <p:cNvPr id="1" name="Shape 232"/>
        <p:cNvGrpSpPr/>
        <p:nvPr/>
      </p:nvGrpSpPr>
      <p:grpSpPr>
        <a:xfrm>
          <a:off x="0" y="0"/>
          <a:ext cx="0" cy="0"/>
          <a:chOff x="0" y="0"/>
          <a:chExt cx="0" cy="0"/>
        </a:xfrm>
      </p:grpSpPr>
      <p:sp>
        <p:nvSpPr>
          <p:cNvPr id="233" name="Google Shape;233;p33"/>
          <p:cNvSpPr/>
          <p:nvPr/>
        </p:nvSpPr>
        <p:spPr>
          <a:xfrm>
            <a:off x="0" y="2860787"/>
            <a:ext cx="2361029" cy="3676532"/>
          </a:xfrm>
          <a:custGeom>
            <a:avLst/>
            <a:gdLst/>
            <a:ahLst/>
            <a:cxnLst/>
            <a:rect l="l" t="t" r="r" b="b"/>
            <a:pathLst>
              <a:path w="2361029" h="3676532" extrusionOk="0">
                <a:moveTo>
                  <a:pt x="773997" y="0"/>
                </a:moveTo>
                <a:lnTo>
                  <a:pt x="2361029" y="925683"/>
                </a:lnTo>
                <a:lnTo>
                  <a:pt x="2361029" y="2763949"/>
                </a:lnTo>
                <a:lnTo>
                  <a:pt x="769661" y="3676532"/>
                </a:lnTo>
                <a:lnTo>
                  <a:pt x="0" y="3234717"/>
                </a:lnTo>
                <a:lnTo>
                  <a:pt x="0" y="446885"/>
                </a:lnTo>
                <a:close/>
              </a:path>
            </a:pathLst>
          </a:custGeom>
          <a:solidFill>
            <a:srgbClr val="FCD3A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234" name="Google Shape;234;p33"/>
          <p:cNvSpPr/>
          <p:nvPr/>
        </p:nvSpPr>
        <p:spPr>
          <a:xfrm flipH="1">
            <a:off x="1014233" y="5253270"/>
            <a:ext cx="1710765" cy="1593273"/>
          </a:xfrm>
          <a:custGeom>
            <a:avLst/>
            <a:gdLst/>
            <a:ahLst/>
            <a:cxnLst/>
            <a:rect l="l" t="t" r="r" b="b"/>
            <a:pathLst>
              <a:path w="1710765" h="1593273" extrusionOk="0">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235" name="Google Shape;235;p33" descr="Click icon to add picture"/>
          <p:cNvSpPr txBox="1">
            <a:spLocks noGrp="1"/>
          </p:cNvSpPr>
          <p:nvPr>
            <p:ph type="body" idx="1"/>
          </p:nvPr>
        </p:nvSpPr>
        <p:spPr>
          <a:xfrm>
            <a:off x="5271609" y="1025236"/>
            <a:ext cx="5162709" cy="420683"/>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6" name="Google Shape;236;p33"/>
          <p:cNvSpPr txBox="1">
            <a:spLocks noGrp="1"/>
          </p:cNvSpPr>
          <p:nvPr>
            <p:ph type="body" idx="2"/>
          </p:nvPr>
        </p:nvSpPr>
        <p:spPr>
          <a:xfrm>
            <a:off x="5271608" y="1469069"/>
            <a:ext cx="5162709" cy="1506166"/>
          </a:xfrm>
          <a:prstGeom prst="rect">
            <a:avLst/>
          </a:prstGeom>
          <a:noFill/>
          <a:ln>
            <a:noFill/>
          </a:ln>
        </p:spPr>
        <p:txBody>
          <a:bodyPr spcFirstLastPara="1" wrap="square" lIns="91425" tIns="45700" rIns="91425" bIns="45700" anchor="t" anchorCtr="0">
            <a:noAutofit/>
          </a:bodyPr>
          <a:lstStyle>
            <a:lvl1pPr marL="457200" lvl="0" indent="-317500" algn="l">
              <a:lnSpc>
                <a:spcPct val="100000"/>
              </a:lnSpc>
              <a:spcBef>
                <a:spcPts val="0"/>
              </a:spcBef>
              <a:spcAft>
                <a:spcPts val="0"/>
              </a:spcAft>
              <a:buClr>
                <a:schemeClr val="accent6"/>
              </a:buClr>
              <a:buSzPts val="1400"/>
              <a:buFont typeface="Arial"/>
              <a:buChar char="•"/>
              <a:defRPr sz="1400" b="0">
                <a:solidFill>
                  <a:schemeClr val="accent6"/>
                </a:solidFill>
                <a:latin typeface="Arial"/>
                <a:ea typeface="Arial"/>
                <a:cs typeface="Arial"/>
                <a:sym typeface="Arial"/>
              </a:defRPr>
            </a:lvl1pPr>
            <a:lvl2pPr marL="914400" lvl="1" indent="-292100" algn="l">
              <a:lnSpc>
                <a:spcPct val="90000"/>
              </a:lnSpc>
              <a:spcBef>
                <a:spcPts val="6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7" name="Google Shape;237;p33" descr="Click icon to add picture"/>
          <p:cNvSpPr txBox="1">
            <a:spLocks noGrp="1"/>
          </p:cNvSpPr>
          <p:nvPr>
            <p:ph type="body" idx="3"/>
          </p:nvPr>
        </p:nvSpPr>
        <p:spPr>
          <a:xfrm>
            <a:off x="5271609" y="2984685"/>
            <a:ext cx="5162709" cy="420683"/>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8" name="Google Shape;238;p33" descr="Click icon to add picture"/>
          <p:cNvSpPr txBox="1">
            <a:spLocks noGrp="1"/>
          </p:cNvSpPr>
          <p:nvPr>
            <p:ph type="body" idx="4"/>
          </p:nvPr>
        </p:nvSpPr>
        <p:spPr>
          <a:xfrm>
            <a:off x="5271607" y="4597473"/>
            <a:ext cx="5162709" cy="421399"/>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accent6"/>
              </a:buClr>
              <a:buSzPts val="1800"/>
              <a:buNone/>
              <a:defRPr sz="1800" b="1"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9" name="Google Shape;239;p33"/>
          <p:cNvSpPr txBox="1">
            <a:spLocks noGrp="1"/>
          </p:cNvSpPr>
          <p:nvPr>
            <p:ph type="body" idx="5"/>
          </p:nvPr>
        </p:nvSpPr>
        <p:spPr>
          <a:xfrm>
            <a:off x="5271608" y="3419684"/>
            <a:ext cx="5162709" cy="1177789"/>
          </a:xfrm>
          <a:prstGeom prst="rect">
            <a:avLst/>
          </a:prstGeom>
          <a:noFill/>
          <a:ln>
            <a:noFill/>
          </a:ln>
        </p:spPr>
        <p:txBody>
          <a:bodyPr spcFirstLastPara="1" wrap="square" lIns="91425" tIns="45700" rIns="91425" bIns="45700" anchor="t" anchorCtr="0">
            <a:noAutofit/>
          </a:bodyPr>
          <a:lstStyle>
            <a:lvl1pPr marL="457200" lvl="0" indent="-317500" algn="l">
              <a:lnSpc>
                <a:spcPct val="100000"/>
              </a:lnSpc>
              <a:spcBef>
                <a:spcPts val="0"/>
              </a:spcBef>
              <a:spcAft>
                <a:spcPts val="0"/>
              </a:spcAft>
              <a:buClr>
                <a:schemeClr val="accent6"/>
              </a:buClr>
              <a:buSzPts val="1400"/>
              <a:buFont typeface="Arial"/>
              <a:buChar char="•"/>
              <a:defRPr sz="1400" b="0">
                <a:solidFill>
                  <a:schemeClr val="accent6"/>
                </a:solidFill>
                <a:latin typeface="Arial"/>
                <a:ea typeface="Arial"/>
                <a:cs typeface="Arial"/>
                <a:sym typeface="Arial"/>
              </a:defRPr>
            </a:lvl1pPr>
            <a:lvl2pPr marL="914400" lvl="1" indent="-292100" algn="l">
              <a:lnSpc>
                <a:spcPct val="90000"/>
              </a:lnSpc>
              <a:spcBef>
                <a:spcPts val="6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0" name="Google Shape;240;p33"/>
          <p:cNvSpPr txBox="1">
            <a:spLocks noGrp="1"/>
          </p:cNvSpPr>
          <p:nvPr>
            <p:ph type="body" idx="6"/>
          </p:nvPr>
        </p:nvSpPr>
        <p:spPr>
          <a:xfrm>
            <a:off x="5271608" y="5041922"/>
            <a:ext cx="5162709" cy="1635938"/>
          </a:xfrm>
          <a:prstGeom prst="rect">
            <a:avLst/>
          </a:prstGeom>
          <a:noFill/>
          <a:ln>
            <a:noFill/>
          </a:ln>
        </p:spPr>
        <p:txBody>
          <a:bodyPr spcFirstLastPara="1" wrap="square" lIns="91425" tIns="45700" rIns="91425" bIns="45700" anchor="t" anchorCtr="0">
            <a:noAutofit/>
          </a:bodyPr>
          <a:lstStyle>
            <a:lvl1pPr marL="457200" lvl="0" indent="-317500" algn="l">
              <a:lnSpc>
                <a:spcPct val="100000"/>
              </a:lnSpc>
              <a:spcBef>
                <a:spcPts val="0"/>
              </a:spcBef>
              <a:spcAft>
                <a:spcPts val="0"/>
              </a:spcAft>
              <a:buClr>
                <a:schemeClr val="accent6"/>
              </a:buClr>
              <a:buSzPts val="1400"/>
              <a:buFont typeface="Arial"/>
              <a:buChar char="•"/>
              <a:defRPr sz="1400" b="0">
                <a:solidFill>
                  <a:schemeClr val="accent6"/>
                </a:solidFill>
                <a:latin typeface="Arial"/>
                <a:ea typeface="Arial"/>
                <a:cs typeface="Arial"/>
                <a:sym typeface="Arial"/>
              </a:defRPr>
            </a:lvl1pPr>
            <a:lvl2pPr marL="914400" lvl="1" indent="-292100" algn="l">
              <a:lnSpc>
                <a:spcPct val="90000"/>
              </a:lnSpc>
              <a:spcBef>
                <a:spcPts val="6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1" name="Google Shape;241;p33"/>
          <p:cNvSpPr/>
          <p:nvPr/>
        </p:nvSpPr>
        <p:spPr>
          <a:xfrm flipH="1">
            <a:off x="2631891" y="4699053"/>
            <a:ext cx="668814" cy="784693"/>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8DA9D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242" name="Google Shape;242;p33"/>
          <p:cNvSpPr txBox="1">
            <a:spLocks noGrp="1"/>
          </p:cNvSpPr>
          <p:nvPr>
            <p:ph type="title"/>
          </p:nvPr>
        </p:nvSpPr>
        <p:spPr>
          <a:xfrm>
            <a:off x="502665" y="707105"/>
            <a:ext cx="3994173" cy="2277580"/>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3" name="Google Shape;243;p33"/>
          <p:cNvSpPr>
            <a:spLocks noGrp="1"/>
          </p:cNvSpPr>
          <p:nvPr>
            <p:ph type="pic" idx="7"/>
          </p:nvPr>
        </p:nvSpPr>
        <p:spPr>
          <a:xfrm>
            <a:off x="4734172" y="1141669"/>
            <a:ext cx="507778" cy="565882"/>
          </a:xfrm>
          <a:prstGeom prst="rect">
            <a:avLst/>
          </a:prstGeom>
          <a:noFill/>
          <a:ln>
            <a:noFill/>
          </a:ln>
        </p:spPr>
      </p:sp>
      <p:sp>
        <p:nvSpPr>
          <p:cNvPr id="244" name="Google Shape;244;p33"/>
          <p:cNvSpPr>
            <a:spLocks noGrp="1"/>
          </p:cNvSpPr>
          <p:nvPr>
            <p:ph type="pic" idx="8"/>
          </p:nvPr>
        </p:nvSpPr>
        <p:spPr>
          <a:xfrm>
            <a:off x="4724705" y="3105650"/>
            <a:ext cx="536270" cy="565882"/>
          </a:xfrm>
          <a:prstGeom prst="rect">
            <a:avLst/>
          </a:prstGeom>
          <a:noFill/>
          <a:ln>
            <a:noFill/>
          </a:ln>
        </p:spPr>
      </p:sp>
      <p:sp>
        <p:nvSpPr>
          <p:cNvPr id="245" name="Google Shape;245;p33"/>
          <p:cNvSpPr>
            <a:spLocks noGrp="1"/>
          </p:cNvSpPr>
          <p:nvPr>
            <p:ph type="pic" idx="9"/>
          </p:nvPr>
        </p:nvSpPr>
        <p:spPr>
          <a:xfrm>
            <a:off x="4714069" y="4716041"/>
            <a:ext cx="536270" cy="565882"/>
          </a:xfrm>
          <a:prstGeom prst="rect">
            <a:avLst/>
          </a:prstGeom>
          <a:noFill/>
          <a:ln>
            <a:noFill/>
          </a:ln>
        </p:spPr>
      </p:sp>
      <p:sp>
        <p:nvSpPr>
          <p:cNvPr id="246" name="Google Shape;246;p33"/>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b="0" i="0" u="none" strike="noStrike" cap="none">
                <a:solidFill>
                  <a:schemeClr val="accent6"/>
                </a:solidFill>
                <a:latin typeface="Arial"/>
                <a:ea typeface="Arial"/>
                <a:cs typeface="Arial"/>
                <a:sym typeface="Arial"/>
              </a:defRPr>
            </a:lvl1pPr>
            <a:lvl2pPr marL="0" lvl="1" indent="0" algn="ctr">
              <a:spcBef>
                <a:spcPts val="0"/>
              </a:spcBef>
              <a:buNone/>
              <a:defRPr sz="1200" b="0" i="0" u="none" strike="noStrike" cap="none">
                <a:solidFill>
                  <a:schemeClr val="accent6"/>
                </a:solidFill>
                <a:latin typeface="Arial"/>
                <a:ea typeface="Arial"/>
                <a:cs typeface="Arial"/>
                <a:sym typeface="Arial"/>
              </a:defRPr>
            </a:lvl2pPr>
            <a:lvl3pPr marL="0" lvl="2" indent="0" algn="ctr">
              <a:spcBef>
                <a:spcPts val="0"/>
              </a:spcBef>
              <a:buNone/>
              <a:defRPr sz="1200" b="0" i="0" u="none" strike="noStrike" cap="none">
                <a:solidFill>
                  <a:schemeClr val="accent6"/>
                </a:solidFill>
                <a:latin typeface="Arial"/>
                <a:ea typeface="Arial"/>
                <a:cs typeface="Arial"/>
                <a:sym typeface="Arial"/>
              </a:defRPr>
            </a:lvl3pPr>
            <a:lvl4pPr marL="0" lvl="3" indent="0" algn="ctr">
              <a:spcBef>
                <a:spcPts val="0"/>
              </a:spcBef>
              <a:buNone/>
              <a:defRPr sz="1200" b="0" i="0" u="none" strike="noStrike" cap="none">
                <a:solidFill>
                  <a:schemeClr val="accent6"/>
                </a:solidFill>
                <a:latin typeface="Arial"/>
                <a:ea typeface="Arial"/>
                <a:cs typeface="Arial"/>
                <a:sym typeface="Arial"/>
              </a:defRPr>
            </a:lvl4pPr>
            <a:lvl5pPr marL="0" lvl="4" indent="0" algn="ctr">
              <a:spcBef>
                <a:spcPts val="0"/>
              </a:spcBef>
              <a:buNone/>
              <a:defRPr sz="1200" b="0" i="0" u="none" strike="noStrike" cap="none">
                <a:solidFill>
                  <a:schemeClr val="accent6"/>
                </a:solidFill>
                <a:latin typeface="Arial"/>
                <a:ea typeface="Arial"/>
                <a:cs typeface="Arial"/>
                <a:sym typeface="Arial"/>
              </a:defRPr>
            </a:lvl5pPr>
            <a:lvl6pPr marL="0" lvl="5" indent="0" algn="ctr">
              <a:spcBef>
                <a:spcPts val="0"/>
              </a:spcBef>
              <a:buNone/>
              <a:defRPr sz="1200" b="0" i="0" u="none" strike="noStrike" cap="none">
                <a:solidFill>
                  <a:schemeClr val="accent6"/>
                </a:solidFill>
                <a:latin typeface="Arial"/>
                <a:ea typeface="Arial"/>
                <a:cs typeface="Arial"/>
                <a:sym typeface="Arial"/>
              </a:defRPr>
            </a:lvl6pPr>
            <a:lvl7pPr marL="0" lvl="6" indent="0" algn="ctr">
              <a:spcBef>
                <a:spcPts val="0"/>
              </a:spcBef>
              <a:buNone/>
              <a:defRPr sz="1200" b="0" i="0" u="none" strike="noStrike" cap="none">
                <a:solidFill>
                  <a:schemeClr val="accent6"/>
                </a:solidFill>
                <a:latin typeface="Arial"/>
                <a:ea typeface="Arial"/>
                <a:cs typeface="Arial"/>
                <a:sym typeface="Arial"/>
              </a:defRPr>
            </a:lvl7pPr>
            <a:lvl8pPr marL="0" lvl="7" indent="0" algn="ctr">
              <a:spcBef>
                <a:spcPts val="0"/>
              </a:spcBef>
              <a:buNone/>
              <a:defRPr sz="1200" b="0" i="0" u="none" strike="noStrike" cap="none">
                <a:solidFill>
                  <a:schemeClr val="accent6"/>
                </a:solidFill>
                <a:latin typeface="Arial"/>
                <a:ea typeface="Arial"/>
                <a:cs typeface="Arial"/>
                <a:sym typeface="Arial"/>
              </a:defRPr>
            </a:lvl8pPr>
            <a:lvl9pPr marL="0" lvl="8" indent="0" algn="ctr">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20"/>
        <p:cNvGrpSpPr/>
        <p:nvPr/>
      </p:nvGrpSpPr>
      <p:grpSpPr>
        <a:xfrm>
          <a:off x="0" y="0"/>
          <a:ext cx="0" cy="0"/>
          <a:chOff x="0" y="0"/>
          <a:chExt cx="0" cy="0"/>
        </a:xfrm>
      </p:grpSpPr>
      <p:sp>
        <p:nvSpPr>
          <p:cNvPr id="21" name="Google Shape;21;p18"/>
          <p:cNvSpPr txBox="1">
            <a:spLocks noGrp="1"/>
          </p:cNvSpPr>
          <p:nvPr>
            <p:ph type="title"/>
          </p:nvPr>
        </p:nvSpPr>
        <p:spPr>
          <a:xfrm>
            <a:off x="512572" y="3435545"/>
            <a:ext cx="4253399" cy="1740114"/>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18"/>
          <p:cNvSpPr/>
          <p:nvPr/>
        </p:nvSpPr>
        <p:spPr>
          <a:xfrm>
            <a:off x="6282845" y="525294"/>
            <a:ext cx="1913128" cy="2140085"/>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3" name="Google Shape;23;p18"/>
          <p:cNvSpPr/>
          <p:nvPr/>
        </p:nvSpPr>
        <p:spPr>
          <a:xfrm>
            <a:off x="8375472" y="496110"/>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 name="Google Shape;24;p18"/>
          <p:cNvSpPr/>
          <p:nvPr/>
        </p:nvSpPr>
        <p:spPr>
          <a:xfrm>
            <a:off x="7328126" y="2310315"/>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5" name="Google Shape;25;p18"/>
          <p:cNvSpPr/>
          <p:nvPr/>
        </p:nvSpPr>
        <p:spPr>
          <a:xfrm>
            <a:off x="8375472" y="4095335"/>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 name="Google Shape;26;p18"/>
          <p:cNvSpPr/>
          <p:nvPr/>
        </p:nvSpPr>
        <p:spPr>
          <a:xfrm>
            <a:off x="9403474" y="2310314"/>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rgbClr val="FABE7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7" name="Google Shape;27;p18" descr="Click icon to add picture"/>
          <p:cNvSpPr txBox="1">
            <a:spLocks noGrp="1"/>
          </p:cNvSpPr>
          <p:nvPr>
            <p:ph type="body" idx="1"/>
          </p:nvPr>
        </p:nvSpPr>
        <p:spPr>
          <a:xfrm>
            <a:off x="6274027" y="1076241"/>
            <a:ext cx="1913128" cy="1054727"/>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1000"/>
              </a:spcBef>
              <a:spcAft>
                <a:spcPts val="0"/>
              </a:spcAft>
              <a:buClr>
                <a:schemeClr val="accent6"/>
              </a:buClr>
              <a:buSzPts val="1800"/>
              <a:buNone/>
              <a:defRPr sz="18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 name="Google Shape;28;p18" descr="Click icon to add picture"/>
          <p:cNvSpPr txBox="1">
            <a:spLocks noGrp="1"/>
          </p:cNvSpPr>
          <p:nvPr>
            <p:ph type="body" idx="2"/>
          </p:nvPr>
        </p:nvSpPr>
        <p:spPr>
          <a:xfrm>
            <a:off x="8375472" y="1076241"/>
            <a:ext cx="1904890" cy="1054728"/>
          </a:xfrm>
          <a:prstGeom prst="rect">
            <a:avLst/>
          </a:prstGeom>
          <a:noFill/>
          <a:ln>
            <a:noFill/>
          </a:ln>
        </p:spPr>
        <p:txBody>
          <a:bodyPr spcFirstLastPara="1" wrap="square" lIns="91425" tIns="45700" rIns="91425" bIns="45700" anchor="ctr" anchorCtr="0">
            <a:noAutofit/>
          </a:bodyPr>
          <a:lstStyle>
            <a:lvl1pPr marL="457200" lvl="0" indent="-228600" algn="ctr">
              <a:lnSpc>
                <a:spcPct val="113000"/>
              </a:lnSpc>
              <a:spcBef>
                <a:spcPts val="1000"/>
              </a:spcBef>
              <a:spcAft>
                <a:spcPts val="0"/>
              </a:spcAft>
              <a:buClr>
                <a:schemeClr val="accent6"/>
              </a:buClr>
              <a:buSzPts val="1800"/>
              <a:buNone/>
              <a:defRPr sz="18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18" descr="Click icon to add picture"/>
          <p:cNvSpPr txBox="1">
            <a:spLocks noGrp="1"/>
          </p:cNvSpPr>
          <p:nvPr>
            <p:ph type="body" idx="3"/>
          </p:nvPr>
        </p:nvSpPr>
        <p:spPr>
          <a:xfrm>
            <a:off x="7321949" y="2844725"/>
            <a:ext cx="1914694" cy="1089194"/>
          </a:xfrm>
          <a:prstGeom prst="rect">
            <a:avLst/>
          </a:prstGeom>
          <a:noFill/>
          <a:ln>
            <a:noFill/>
          </a:ln>
        </p:spPr>
        <p:txBody>
          <a:bodyPr spcFirstLastPara="1" wrap="square" lIns="91425" tIns="45700" rIns="91425" bIns="45700" anchor="ctr" anchorCtr="0">
            <a:noAutofit/>
          </a:bodyPr>
          <a:lstStyle>
            <a:lvl1pPr marL="457200" lvl="0" indent="-228600" algn="ctr">
              <a:lnSpc>
                <a:spcPct val="113000"/>
              </a:lnSpc>
              <a:spcBef>
                <a:spcPts val="1000"/>
              </a:spcBef>
              <a:spcAft>
                <a:spcPts val="0"/>
              </a:spcAft>
              <a:buClr>
                <a:schemeClr val="accent6"/>
              </a:buClr>
              <a:buSzPts val="1800"/>
              <a:buNone/>
              <a:defRPr sz="18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18" descr="Click icon to add picture"/>
          <p:cNvSpPr txBox="1">
            <a:spLocks noGrp="1"/>
          </p:cNvSpPr>
          <p:nvPr>
            <p:ph type="body" idx="4"/>
          </p:nvPr>
        </p:nvSpPr>
        <p:spPr>
          <a:xfrm>
            <a:off x="9409651" y="2826795"/>
            <a:ext cx="1913128" cy="1107124"/>
          </a:xfrm>
          <a:prstGeom prst="rect">
            <a:avLst/>
          </a:prstGeom>
          <a:noFill/>
          <a:ln>
            <a:noFill/>
          </a:ln>
        </p:spPr>
        <p:txBody>
          <a:bodyPr spcFirstLastPara="1" wrap="square" lIns="91425" tIns="45700" rIns="91425" bIns="45700" anchor="ctr" anchorCtr="0">
            <a:noAutofit/>
          </a:bodyPr>
          <a:lstStyle>
            <a:lvl1pPr marL="457200" lvl="0" indent="-228600" algn="ctr">
              <a:lnSpc>
                <a:spcPct val="113000"/>
              </a:lnSpc>
              <a:spcBef>
                <a:spcPts val="1000"/>
              </a:spcBef>
              <a:spcAft>
                <a:spcPts val="0"/>
              </a:spcAft>
              <a:buClr>
                <a:schemeClr val="accent6"/>
              </a:buClr>
              <a:buSzPts val="1800"/>
              <a:buNone/>
              <a:defRPr sz="18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 name="Google Shape;31;p18" descr="Click icon to add picture"/>
          <p:cNvSpPr txBox="1">
            <a:spLocks noGrp="1"/>
          </p:cNvSpPr>
          <p:nvPr>
            <p:ph type="body" idx="5"/>
          </p:nvPr>
        </p:nvSpPr>
        <p:spPr>
          <a:xfrm>
            <a:off x="8367234" y="4631270"/>
            <a:ext cx="1913128" cy="1075689"/>
          </a:xfrm>
          <a:prstGeom prst="rect">
            <a:avLst/>
          </a:prstGeom>
          <a:noFill/>
          <a:ln>
            <a:noFill/>
          </a:ln>
        </p:spPr>
        <p:txBody>
          <a:bodyPr spcFirstLastPara="1" wrap="square" lIns="91425" tIns="45700" rIns="91425" bIns="45700" anchor="ctr" anchorCtr="0">
            <a:noAutofit/>
          </a:bodyPr>
          <a:lstStyle>
            <a:lvl1pPr marL="457200" lvl="0" indent="-228600" algn="ctr">
              <a:lnSpc>
                <a:spcPct val="113000"/>
              </a:lnSpc>
              <a:spcBef>
                <a:spcPts val="1000"/>
              </a:spcBef>
              <a:spcAft>
                <a:spcPts val="0"/>
              </a:spcAft>
              <a:buClr>
                <a:schemeClr val="accent6"/>
              </a:buClr>
              <a:buSzPts val="1800"/>
              <a:buNone/>
              <a:defRPr sz="1800" b="0" i="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18"/>
          <p:cNvSpPr/>
          <p:nvPr/>
        </p:nvSpPr>
        <p:spPr>
          <a:xfrm>
            <a:off x="630971" y="606175"/>
            <a:ext cx="1913128" cy="2140085"/>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3" name="Google Shape;33;p18"/>
          <p:cNvSpPr/>
          <p:nvPr/>
        </p:nvSpPr>
        <p:spPr>
          <a:xfrm>
            <a:off x="10460480" y="505838"/>
            <a:ext cx="1731521" cy="2159541"/>
          </a:xfrm>
          <a:custGeom>
            <a:avLst/>
            <a:gdLst/>
            <a:ahLst/>
            <a:cxnLst/>
            <a:rect l="l" t="t" r="r" b="b"/>
            <a:pathLst>
              <a:path w="1731521" h="2159541" extrusionOk="0">
                <a:moveTo>
                  <a:pt x="953758" y="0"/>
                </a:moveTo>
                <a:lnTo>
                  <a:pt x="1731521" y="438909"/>
                </a:lnTo>
                <a:lnTo>
                  <a:pt x="1731521" y="1724628"/>
                </a:lnTo>
                <a:lnTo>
                  <a:pt x="956364" y="2159541"/>
                </a:lnTo>
                <a:lnTo>
                  <a:pt x="0" y="1623503"/>
                </a:lnTo>
                <a:lnTo>
                  <a:pt x="0" y="543733"/>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4" name="Google Shape;34;p18"/>
          <p:cNvSpPr/>
          <p:nvPr/>
        </p:nvSpPr>
        <p:spPr>
          <a:xfrm>
            <a:off x="11498097" y="2436654"/>
            <a:ext cx="698022" cy="1868948"/>
          </a:xfrm>
          <a:custGeom>
            <a:avLst/>
            <a:gdLst/>
            <a:ahLst/>
            <a:cxnLst/>
            <a:rect l="l" t="t" r="r" b="b"/>
            <a:pathLst>
              <a:path w="698022" h="1868948" extrusionOk="0">
                <a:moveTo>
                  <a:pt x="698022" y="0"/>
                </a:moveTo>
                <a:lnTo>
                  <a:pt x="698022" y="1868948"/>
                </a:lnTo>
                <a:lnTo>
                  <a:pt x="0" y="1477709"/>
                </a:lnTo>
                <a:lnTo>
                  <a:pt x="0" y="397939"/>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5" name="Google Shape;35;p18"/>
          <p:cNvSpPr/>
          <p:nvPr/>
        </p:nvSpPr>
        <p:spPr>
          <a:xfrm>
            <a:off x="10460480" y="4114794"/>
            <a:ext cx="1731521" cy="2159541"/>
          </a:xfrm>
          <a:custGeom>
            <a:avLst/>
            <a:gdLst/>
            <a:ahLst/>
            <a:cxnLst/>
            <a:rect l="l" t="t" r="r" b="b"/>
            <a:pathLst>
              <a:path w="1731521" h="2159541" extrusionOk="0">
                <a:moveTo>
                  <a:pt x="953758" y="0"/>
                </a:moveTo>
                <a:lnTo>
                  <a:pt x="1731521" y="438909"/>
                </a:lnTo>
                <a:lnTo>
                  <a:pt x="1731521" y="1724629"/>
                </a:lnTo>
                <a:lnTo>
                  <a:pt x="956364" y="2159541"/>
                </a:lnTo>
                <a:lnTo>
                  <a:pt x="0" y="1623503"/>
                </a:lnTo>
                <a:lnTo>
                  <a:pt x="0" y="543733"/>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6" name="Google Shape;36;p18"/>
          <p:cNvSpPr/>
          <p:nvPr/>
        </p:nvSpPr>
        <p:spPr>
          <a:xfrm>
            <a:off x="5252937" y="2290859"/>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7" name="Google Shape;37;p18"/>
          <p:cNvSpPr/>
          <p:nvPr/>
        </p:nvSpPr>
        <p:spPr>
          <a:xfrm>
            <a:off x="6310033" y="4056424"/>
            <a:ext cx="1913128" cy="2159541"/>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8" name="Google Shape;38;p18"/>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accent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8"/>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b="0" i="0" u="none" strike="noStrike" cap="none">
                <a:solidFill>
                  <a:schemeClr val="accent6"/>
                </a:solidFill>
                <a:latin typeface="Arial"/>
                <a:ea typeface="Arial"/>
                <a:cs typeface="Arial"/>
                <a:sym typeface="Arial"/>
              </a:defRPr>
            </a:lvl1pPr>
            <a:lvl2pPr marL="0" lvl="1" indent="0" algn="ctr">
              <a:spcBef>
                <a:spcPts val="0"/>
              </a:spcBef>
              <a:buNone/>
              <a:defRPr sz="1200" b="0" i="0" u="none" strike="noStrike" cap="none">
                <a:solidFill>
                  <a:schemeClr val="accent6"/>
                </a:solidFill>
                <a:latin typeface="Arial"/>
                <a:ea typeface="Arial"/>
                <a:cs typeface="Arial"/>
                <a:sym typeface="Arial"/>
              </a:defRPr>
            </a:lvl2pPr>
            <a:lvl3pPr marL="0" lvl="2" indent="0" algn="ctr">
              <a:spcBef>
                <a:spcPts val="0"/>
              </a:spcBef>
              <a:buNone/>
              <a:defRPr sz="1200" b="0" i="0" u="none" strike="noStrike" cap="none">
                <a:solidFill>
                  <a:schemeClr val="accent6"/>
                </a:solidFill>
                <a:latin typeface="Arial"/>
                <a:ea typeface="Arial"/>
                <a:cs typeface="Arial"/>
                <a:sym typeface="Arial"/>
              </a:defRPr>
            </a:lvl3pPr>
            <a:lvl4pPr marL="0" lvl="3" indent="0" algn="ctr">
              <a:spcBef>
                <a:spcPts val="0"/>
              </a:spcBef>
              <a:buNone/>
              <a:defRPr sz="1200" b="0" i="0" u="none" strike="noStrike" cap="none">
                <a:solidFill>
                  <a:schemeClr val="accent6"/>
                </a:solidFill>
                <a:latin typeface="Arial"/>
                <a:ea typeface="Arial"/>
                <a:cs typeface="Arial"/>
                <a:sym typeface="Arial"/>
              </a:defRPr>
            </a:lvl4pPr>
            <a:lvl5pPr marL="0" lvl="4" indent="0" algn="ctr">
              <a:spcBef>
                <a:spcPts val="0"/>
              </a:spcBef>
              <a:buNone/>
              <a:defRPr sz="1200" b="0" i="0" u="none" strike="noStrike" cap="none">
                <a:solidFill>
                  <a:schemeClr val="accent6"/>
                </a:solidFill>
                <a:latin typeface="Arial"/>
                <a:ea typeface="Arial"/>
                <a:cs typeface="Arial"/>
                <a:sym typeface="Arial"/>
              </a:defRPr>
            </a:lvl5pPr>
            <a:lvl6pPr marL="0" lvl="5" indent="0" algn="ctr">
              <a:spcBef>
                <a:spcPts val="0"/>
              </a:spcBef>
              <a:buNone/>
              <a:defRPr sz="1200" b="0" i="0" u="none" strike="noStrike" cap="none">
                <a:solidFill>
                  <a:schemeClr val="accent6"/>
                </a:solidFill>
                <a:latin typeface="Arial"/>
                <a:ea typeface="Arial"/>
                <a:cs typeface="Arial"/>
                <a:sym typeface="Arial"/>
              </a:defRPr>
            </a:lvl6pPr>
            <a:lvl7pPr marL="0" lvl="6" indent="0" algn="ctr">
              <a:spcBef>
                <a:spcPts val="0"/>
              </a:spcBef>
              <a:buNone/>
              <a:defRPr sz="1200" b="0" i="0" u="none" strike="noStrike" cap="none">
                <a:solidFill>
                  <a:schemeClr val="accent6"/>
                </a:solidFill>
                <a:latin typeface="Arial"/>
                <a:ea typeface="Arial"/>
                <a:cs typeface="Arial"/>
                <a:sym typeface="Arial"/>
              </a:defRPr>
            </a:lvl7pPr>
            <a:lvl8pPr marL="0" lvl="7" indent="0" algn="ctr">
              <a:spcBef>
                <a:spcPts val="0"/>
              </a:spcBef>
              <a:buNone/>
              <a:defRPr sz="1200" b="0" i="0" u="none" strike="noStrike" cap="none">
                <a:solidFill>
                  <a:schemeClr val="accent6"/>
                </a:solidFill>
                <a:latin typeface="Arial"/>
                <a:ea typeface="Arial"/>
                <a:cs typeface="Arial"/>
                <a:sym typeface="Arial"/>
              </a:defRPr>
            </a:lvl8pPr>
            <a:lvl9pPr marL="0" lvl="8" indent="0" algn="ctr">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528">
          <p15:clr>
            <a:srgbClr val="FBAE40"/>
          </p15:clr>
        </p15:guide>
        <p15:guide id="2"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自定义版式">
  <p:cSld name="1_自定义版式">
    <p:spTree>
      <p:nvGrpSpPr>
        <p:cNvPr id="1" name="Shape 40"/>
        <p:cNvGrpSpPr/>
        <p:nvPr/>
      </p:nvGrpSpPr>
      <p:grpSpPr>
        <a:xfrm>
          <a:off x="0" y="0"/>
          <a:ext cx="0" cy="0"/>
          <a:chOff x="0" y="0"/>
          <a:chExt cx="0" cy="0"/>
        </a:xfrm>
      </p:grpSpPr>
      <p:sp>
        <p:nvSpPr>
          <p:cNvPr id="41" name="Google Shape;41;p19"/>
          <p:cNvSpPr txBox="1">
            <a:spLocks noGrp="1"/>
          </p:cNvSpPr>
          <p:nvPr>
            <p:ph type="title"/>
          </p:nvPr>
        </p:nvSpPr>
        <p:spPr>
          <a:xfrm>
            <a:off x="509574" y="2096892"/>
            <a:ext cx="5117162"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9"/>
          <p:cNvSpPr txBox="1">
            <a:spLocks noGrp="1"/>
          </p:cNvSpPr>
          <p:nvPr>
            <p:ph type="body" idx="1"/>
          </p:nvPr>
        </p:nvSpPr>
        <p:spPr>
          <a:xfrm>
            <a:off x="509574" y="3435546"/>
            <a:ext cx="4260180" cy="129453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6"/>
              </a:buClr>
              <a:buSzPts val="1500"/>
              <a:buNone/>
              <a:defRPr sz="15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19"/>
          <p:cNvSpPr>
            <a:spLocks noGrp="1"/>
          </p:cNvSpPr>
          <p:nvPr>
            <p:ph type="pic" idx="2"/>
          </p:nvPr>
        </p:nvSpPr>
        <p:spPr>
          <a:xfrm>
            <a:off x="5745001" y="0"/>
            <a:ext cx="6446999" cy="6858000"/>
          </a:xfrm>
          <a:prstGeom prst="rect">
            <a:avLst/>
          </a:prstGeom>
          <a:noFill/>
          <a:ln>
            <a:noFill/>
          </a:ln>
        </p:spPr>
      </p:sp>
      <p:sp>
        <p:nvSpPr>
          <p:cNvPr id="44" name="Google Shape;44;p19"/>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accent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9"/>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b="0" i="0" u="none" strike="noStrike" cap="none">
                <a:solidFill>
                  <a:schemeClr val="accent6"/>
                </a:solidFill>
                <a:latin typeface="Arial"/>
                <a:ea typeface="Arial"/>
                <a:cs typeface="Arial"/>
                <a:sym typeface="Arial"/>
              </a:defRPr>
            </a:lvl1pPr>
            <a:lvl2pPr marL="0" lvl="1" indent="0" algn="ctr">
              <a:spcBef>
                <a:spcPts val="0"/>
              </a:spcBef>
              <a:buNone/>
              <a:defRPr sz="1200" b="0" i="0" u="none" strike="noStrike" cap="none">
                <a:solidFill>
                  <a:schemeClr val="accent6"/>
                </a:solidFill>
                <a:latin typeface="Arial"/>
                <a:ea typeface="Arial"/>
                <a:cs typeface="Arial"/>
                <a:sym typeface="Arial"/>
              </a:defRPr>
            </a:lvl2pPr>
            <a:lvl3pPr marL="0" lvl="2" indent="0" algn="ctr">
              <a:spcBef>
                <a:spcPts val="0"/>
              </a:spcBef>
              <a:buNone/>
              <a:defRPr sz="1200" b="0" i="0" u="none" strike="noStrike" cap="none">
                <a:solidFill>
                  <a:schemeClr val="accent6"/>
                </a:solidFill>
                <a:latin typeface="Arial"/>
                <a:ea typeface="Arial"/>
                <a:cs typeface="Arial"/>
                <a:sym typeface="Arial"/>
              </a:defRPr>
            </a:lvl3pPr>
            <a:lvl4pPr marL="0" lvl="3" indent="0" algn="ctr">
              <a:spcBef>
                <a:spcPts val="0"/>
              </a:spcBef>
              <a:buNone/>
              <a:defRPr sz="1200" b="0" i="0" u="none" strike="noStrike" cap="none">
                <a:solidFill>
                  <a:schemeClr val="accent6"/>
                </a:solidFill>
                <a:latin typeface="Arial"/>
                <a:ea typeface="Arial"/>
                <a:cs typeface="Arial"/>
                <a:sym typeface="Arial"/>
              </a:defRPr>
            </a:lvl4pPr>
            <a:lvl5pPr marL="0" lvl="4" indent="0" algn="ctr">
              <a:spcBef>
                <a:spcPts val="0"/>
              </a:spcBef>
              <a:buNone/>
              <a:defRPr sz="1200" b="0" i="0" u="none" strike="noStrike" cap="none">
                <a:solidFill>
                  <a:schemeClr val="accent6"/>
                </a:solidFill>
                <a:latin typeface="Arial"/>
                <a:ea typeface="Arial"/>
                <a:cs typeface="Arial"/>
                <a:sym typeface="Arial"/>
              </a:defRPr>
            </a:lvl5pPr>
            <a:lvl6pPr marL="0" lvl="5" indent="0" algn="ctr">
              <a:spcBef>
                <a:spcPts val="0"/>
              </a:spcBef>
              <a:buNone/>
              <a:defRPr sz="1200" b="0" i="0" u="none" strike="noStrike" cap="none">
                <a:solidFill>
                  <a:schemeClr val="accent6"/>
                </a:solidFill>
                <a:latin typeface="Arial"/>
                <a:ea typeface="Arial"/>
                <a:cs typeface="Arial"/>
                <a:sym typeface="Arial"/>
              </a:defRPr>
            </a:lvl6pPr>
            <a:lvl7pPr marL="0" lvl="6" indent="0" algn="ctr">
              <a:spcBef>
                <a:spcPts val="0"/>
              </a:spcBef>
              <a:buNone/>
              <a:defRPr sz="1200" b="0" i="0" u="none" strike="noStrike" cap="none">
                <a:solidFill>
                  <a:schemeClr val="accent6"/>
                </a:solidFill>
                <a:latin typeface="Arial"/>
                <a:ea typeface="Arial"/>
                <a:cs typeface="Arial"/>
                <a:sym typeface="Arial"/>
              </a:defRPr>
            </a:lvl7pPr>
            <a:lvl8pPr marL="0" lvl="7" indent="0" algn="ctr">
              <a:spcBef>
                <a:spcPts val="0"/>
              </a:spcBef>
              <a:buNone/>
              <a:defRPr sz="1200" b="0" i="0" u="none" strike="noStrike" cap="none">
                <a:solidFill>
                  <a:schemeClr val="accent6"/>
                </a:solidFill>
                <a:latin typeface="Arial"/>
                <a:ea typeface="Arial"/>
                <a:cs typeface="Arial"/>
                <a:sym typeface="Arial"/>
              </a:defRPr>
            </a:lvl8pPr>
            <a:lvl9pPr marL="0" lvl="8" indent="0" algn="ctr">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46"/>
        <p:cNvGrpSpPr/>
        <p:nvPr/>
      </p:nvGrpSpPr>
      <p:grpSpPr>
        <a:xfrm>
          <a:off x="0" y="0"/>
          <a:ext cx="0" cy="0"/>
          <a:chOff x="0" y="0"/>
          <a:chExt cx="0" cy="0"/>
        </a:xfrm>
      </p:grpSpPr>
      <p:sp>
        <p:nvSpPr>
          <p:cNvPr id="47" name="Google Shape;47;p20"/>
          <p:cNvSpPr txBox="1">
            <a:spLocks noGrp="1"/>
          </p:cNvSpPr>
          <p:nvPr>
            <p:ph type="title"/>
          </p:nvPr>
        </p:nvSpPr>
        <p:spPr>
          <a:xfrm>
            <a:off x="6710510" y="2016579"/>
            <a:ext cx="4441188" cy="2775857"/>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20"/>
          <p:cNvSpPr/>
          <p:nvPr/>
        </p:nvSpPr>
        <p:spPr>
          <a:xfrm rot="5400000">
            <a:off x="1308232" y="2004972"/>
            <a:ext cx="3593592" cy="2880360"/>
          </a:xfrm>
          <a:prstGeom prst="hexagon">
            <a:avLst>
              <a:gd name="adj" fmla="val 31211"/>
              <a:gd name="vf" fmla="val 115470"/>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49" name="Google Shape;49;p20" descr="Click icon to add picture"/>
          <p:cNvSpPr txBox="1">
            <a:spLocks noGrp="1"/>
          </p:cNvSpPr>
          <p:nvPr>
            <p:ph type="body" idx="1"/>
          </p:nvPr>
        </p:nvSpPr>
        <p:spPr>
          <a:xfrm>
            <a:off x="2319235" y="2911781"/>
            <a:ext cx="1570612" cy="1070829"/>
          </a:xfrm>
          <a:prstGeom prst="rect">
            <a:avLst/>
          </a:prstGeom>
          <a:noFill/>
          <a:ln>
            <a:noFill/>
          </a:ln>
        </p:spPr>
        <p:txBody>
          <a:bodyPr spcFirstLastPara="1" wrap="square" lIns="91425" tIns="45700" rIns="91425" bIns="45700" anchor="t" anchorCtr="0">
            <a:noAutofit/>
          </a:bodyPr>
          <a:lstStyle>
            <a:lvl1pPr marL="457200" lvl="0" indent="-228600" algn="ctr">
              <a:lnSpc>
                <a:spcPct val="113000"/>
              </a:lnSpc>
              <a:spcBef>
                <a:spcPts val="1000"/>
              </a:spcBef>
              <a:spcAft>
                <a:spcPts val="0"/>
              </a:spcAft>
              <a:buClr>
                <a:schemeClr val="accent6"/>
              </a:buClr>
              <a:buSzPts val="1800"/>
              <a:buNone/>
              <a:defRPr sz="1800" b="1" cap="none">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20"/>
          <p:cNvSpPr>
            <a:spLocks noGrp="1"/>
          </p:cNvSpPr>
          <p:nvPr>
            <p:ph type="pic" idx="2"/>
          </p:nvPr>
        </p:nvSpPr>
        <p:spPr>
          <a:xfrm>
            <a:off x="581710" y="555648"/>
            <a:ext cx="5045662" cy="5783096"/>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51"/>
        <p:cNvGrpSpPr/>
        <p:nvPr/>
      </p:nvGrpSpPr>
      <p:grpSpPr>
        <a:xfrm>
          <a:off x="0" y="0"/>
          <a:ext cx="0" cy="0"/>
          <a:chOff x="0" y="0"/>
          <a:chExt cx="0" cy="0"/>
        </a:xfrm>
      </p:grpSpPr>
      <p:sp>
        <p:nvSpPr>
          <p:cNvPr id="52" name="Google Shape;52;p21"/>
          <p:cNvSpPr txBox="1">
            <a:spLocks noGrp="1"/>
          </p:cNvSpPr>
          <p:nvPr>
            <p:ph type="title"/>
          </p:nvPr>
        </p:nvSpPr>
        <p:spPr>
          <a:xfrm>
            <a:off x="587829" y="507076"/>
            <a:ext cx="10515600" cy="1115434"/>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21"/>
          <p:cNvSpPr>
            <a:spLocks noGrp="1"/>
          </p:cNvSpPr>
          <p:nvPr>
            <p:ph type="chart" idx="2"/>
          </p:nvPr>
        </p:nvSpPr>
        <p:spPr>
          <a:xfrm>
            <a:off x="587829" y="1622510"/>
            <a:ext cx="10889796" cy="4155757"/>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accent6"/>
              </a:buClr>
              <a:buSzPts val="2000"/>
              <a:buFont typeface="Arial"/>
              <a:buChar char="•"/>
              <a:defRPr sz="2000" b="0" i="0" u="none" strike="noStrike" cap="none">
                <a:solidFill>
                  <a:schemeClr val="accent6"/>
                </a:solidFill>
                <a:latin typeface="Arial"/>
                <a:ea typeface="Arial"/>
                <a:cs typeface="Arial"/>
                <a:sym typeface="Arial"/>
              </a:defRPr>
            </a:lvl1pPr>
            <a:lvl2pPr marR="0" lvl="1" algn="l" rtl="0">
              <a:lnSpc>
                <a:spcPct val="90000"/>
              </a:lnSpc>
              <a:spcBef>
                <a:spcPts val="500"/>
              </a:spcBef>
              <a:spcAft>
                <a:spcPts val="0"/>
              </a:spcAft>
              <a:buClr>
                <a:schemeClr val="accent6"/>
              </a:buClr>
              <a:buSzPts val="2000"/>
              <a:buFont typeface="Arial"/>
              <a:buChar char="•"/>
              <a:defRPr sz="2000" b="0" i="0" u="none" strike="noStrike" cap="none">
                <a:solidFill>
                  <a:schemeClr val="accent6"/>
                </a:solidFill>
                <a:latin typeface="Arial"/>
                <a:ea typeface="Arial"/>
                <a:cs typeface="Arial"/>
                <a:sym typeface="Arial"/>
              </a:defRPr>
            </a:lvl2pPr>
            <a:lvl3pPr marR="0" lvl="2" algn="l" rtl="0">
              <a:lnSpc>
                <a:spcPct val="90000"/>
              </a:lnSpc>
              <a:spcBef>
                <a:spcPts val="500"/>
              </a:spcBef>
              <a:spcAft>
                <a:spcPts val="0"/>
              </a:spcAft>
              <a:buClr>
                <a:schemeClr val="accent6"/>
              </a:buClr>
              <a:buSzPts val="2000"/>
              <a:buFont typeface="Arial"/>
              <a:buChar char="•"/>
              <a:defRPr sz="2000" b="0" i="0" u="none" strike="noStrike" cap="none">
                <a:solidFill>
                  <a:schemeClr val="accent6"/>
                </a:solidFill>
                <a:latin typeface="Arial"/>
                <a:ea typeface="Arial"/>
                <a:cs typeface="Arial"/>
                <a:sym typeface="Arial"/>
              </a:defRPr>
            </a:lvl3pPr>
            <a:lvl4pPr marR="0" lvl="3" algn="l" rtl="0">
              <a:lnSpc>
                <a:spcPct val="90000"/>
              </a:lnSpc>
              <a:spcBef>
                <a:spcPts val="500"/>
              </a:spcBef>
              <a:spcAft>
                <a:spcPts val="0"/>
              </a:spcAft>
              <a:buClr>
                <a:schemeClr val="accent6"/>
              </a:buClr>
              <a:buSzPts val="2000"/>
              <a:buFont typeface="Arial"/>
              <a:buChar char="•"/>
              <a:defRPr sz="2000" b="0" i="0" u="none" strike="noStrike" cap="none">
                <a:solidFill>
                  <a:schemeClr val="accent6"/>
                </a:solidFill>
                <a:latin typeface="Arial"/>
                <a:ea typeface="Arial"/>
                <a:cs typeface="Arial"/>
                <a:sym typeface="Arial"/>
              </a:defRPr>
            </a:lvl4pPr>
            <a:lvl5pPr marR="0" lvl="4" algn="l" rtl="0">
              <a:lnSpc>
                <a:spcPct val="90000"/>
              </a:lnSpc>
              <a:spcBef>
                <a:spcPts val="500"/>
              </a:spcBef>
              <a:spcAft>
                <a:spcPts val="0"/>
              </a:spcAft>
              <a:buClr>
                <a:schemeClr val="accent6"/>
              </a:buClr>
              <a:buSzPts val="2000"/>
              <a:buFont typeface="Arial"/>
              <a:buChar char="•"/>
              <a:defRPr sz="2000" b="0" i="0" u="none" strike="noStrike" cap="none">
                <a:solidFill>
                  <a:schemeClr val="accent6"/>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4" name="Google Shape;54;p21"/>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accent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21"/>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b="0" i="0" u="none" strike="noStrike" cap="none">
                <a:solidFill>
                  <a:schemeClr val="accent6"/>
                </a:solidFill>
                <a:latin typeface="Arial"/>
                <a:ea typeface="Arial"/>
                <a:cs typeface="Arial"/>
                <a:sym typeface="Arial"/>
              </a:defRPr>
            </a:lvl1pPr>
            <a:lvl2pPr marL="0" lvl="1" indent="0" algn="ctr">
              <a:spcBef>
                <a:spcPts val="0"/>
              </a:spcBef>
              <a:buNone/>
              <a:defRPr sz="1200" b="0" i="0" u="none" strike="noStrike" cap="none">
                <a:solidFill>
                  <a:schemeClr val="accent6"/>
                </a:solidFill>
                <a:latin typeface="Arial"/>
                <a:ea typeface="Arial"/>
                <a:cs typeface="Arial"/>
                <a:sym typeface="Arial"/>
              </a:defRPr>
            </a:lvl2pPr>
            <a:lvl3pPr marL="0" lvl="2" indent="0" algn="ctr">
              <a:spcBef>
                <a:spcPts val="0"/>
              </a:spcBef>
              <a:buNone/>
              <a:defRPr sz="1200" b="0" i="0" u="none" strike="noStrike" cap="none">
                <a:solidFill>
                  <a:schemeClr val="accent6"/>
                </a:solidFill>
                <a:latin typeface="Arial"/>
                <a:ea typeface="Arial"/>
                <a:cs typeface="Arial"/>
                <a:sym typeface="Arial"/>
              </a:defRPr>
            </a:lvl3pPr>
            <a:lvl4pPr marL="0" lvl="3" indent="0" algn="ctr">
              <a:spcBef>
                <a:spcPts val="0"/>
              </a:spcBef>
              <a:buNone/>
              <a:defRPr sz="1200" b="0" i="0" u="none" strike="noStrike" cap="none">
                <a:solidFill>
                  <a:schemeClr val="accent6"/>
                </a:solidFill>
                <a:latin typeface="Arial"/>
                <a:ea typeface="Arial"/>
                <a:cs typeface="Arial"/>
                <a:sym typeface="Arial"/>
              </a:defRPr>
            </a:lvl4pPr>
            <a:lvl5pPr marL="0" lvl="4" indent="0" algn="ctr">
              <a:spcBef>
                <a:spcPts val="0"/>
              </a:spcBef>
              <a:buNone/>
              <a:defRPr sz="1200" b="0" i="0" u="none" strike="noStrike" cap="none">
                <a:solidFill>
                  <a:schemeClr val="accent6"/>
                </a:solidFill>
                <a:latin typeface="Arial"/>
                <a:ea typeface="Arial"/>
                <a:cs typeface="Arial"/>
                <a:sym typeface="Arial"/>
              </a:defRPr>
            </a:lvl5pPr>
            <a:lvl6pPr marL="0" lvl="5" indent="0" algn="ctr">
              <a:spcBef>
                <a:spcPts val="0"/>
              </a:spcBef>
              <a:buNone/>
              <a:defRPr sz="1200" b="0" i="0" u="none" strike="noStrike" cap="none">
                <a:solidFill>
                  <a:schemeClr val="accent6"/>
                </a:solidFill>
                <a:latin typeface="Arial"/>
                <a:ea typeface="Arial"/>
                <a:cs typeface="Arial"/>
                <a:sym typeface="Arial"/>
              </a:defRPr>
            </a:lvl6pPr>
            <a:lvl7pPr marL="0" lvl="6" indent="0" algn="ctr">
              <a:spcBef>
                <a:spcPts val="0"/>
              </a:spcBef>
              <a:buNone/>
              <a:defRPr sz="1200" b="0" i="0" u="none" strike="noStrike" cap="none">
                <a:solidFill>
                  <a:schemeClr val="accent6"/>
                </a:solidFill>
                <a:latin typeface="Arial"/>
                <a:ea typeface="Arial"/>
                <a:cs typeface="Arial"/>
                <a:sym typeface="Arial"/>
              </a:defRPr>
            </a:lvl7pPr>
            <a:lvl8pPr marL="0" lvl="7" indent="0" algn="ctr">
              <a:spcBef>
                <a:spcPts val="0"/>
              </a:spcBef>
              <a:buNone/>
              <a:defRPr sz="1200" b="0" i="0" u="none" strike="noStrike" cap="none">
                <a:solidFill>
                  <a:schemeClr val="accent6"/>
                </a:solidFill>
                <a:latin typeface="Arial"/>
                <a:ea typeface="Arial"/>
                <a:cs typeface="Arial"/>
                <a:sym typeface="Arial"/>
              </a:defRPr>
            </a:lvl8pPr>
            <a:lvl9pPr marL="0" lvl="8" indent="0" algn="ctr">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6"/>
        <p:cNvGrpSpPr/>
        <p:nvPr/>
      </p:nvGrpSpPr>
      <p:grpSpPr>
        <a:xfrm>
          <a:off x="0" y="0"/>
          <a:ext cx="0" cy="0"/>
          <a:chOff x="0" y="0"/>
          <a:chExt cx="0" cy="0"/>
        </a:xfrm>
      </p:grpSpPr>
      <p:grpSp>
        <p:nvGrpSpPr>
          <p:cNvPr id="57" name="Google Shape;57;p22"/>
          <p:cNvGrpSpPr/>
          <p:nvPr/>
        </p:nvGrpSpPr>
        <p:grpSpPr>
          <a:xfrm>
            <a:off x="0" y="508002"/>
            <a:ext cx="1383800" cy="1355050"/>
            <a:chOff x="0" y="381001"/>
            <a:chExt cx="1037850" cy="1016288"/>
          </a:xfrm>
        </p:grpSpPr>
        <p:sp>
          <p:nvSpPr>
            <p:cNvPr id="58" name="Google Shape;58;p2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59" name="Google Shape;59;p2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grpSp>
      <p:sp>
        <p:nvSpPr>
          <p:cNvPr id="60" name="Google Shape;60;p22"/>
          <p:cNvSpPr txBox="1">
            <a:spLocks noGrp="1"/>
          </p:cNvSpPr>
          <p:nvPr>
            <p:ph type="title"/>
          </p:nvPr>
        </p:nvSpPr>
        <p:spPr>
          <a:xfrm>
            <a:off x="1730000" y="525000"/>
            <a:ext cx="9385200" cy="1218800"/>
          </a:xfrm>
          <a:prstGeom prst="rect">
            <a:avLst/>
          </a:prstGeom>
          <a:noFill/>
          <a:ln>
            <a:noFill/>
          </a:ln>
        </p:spPr>
        <p:txBody>
          <a:bodyPr spcFirstLastPara="1" wrap="square" lIns="91425" tIns="91425" rIns="91425" bIns="91425" anchor="t" anchorCtr="0">
            <a:normAutofit/>
          </a:bodyPr>
          <a:lstStyle>
            <a:lvl1pPr lvl="0" algn="l">
              <a:lnSpc>
                <a:spcPct val="90000"/>
              </a:lnSpc>
              <a:spcBef>
                <a:spcPts val="0"/>
              </a:spcBef>
              <a:spcAft>
                <a:spcPts val="0"/>
              </a:spcAft>
              <a:buClr>
                <a:schemeClr val="accent6"/>
              </a:buClr>
              <a:buSzPts val="2400"/>
              <a:buFont typeface="Mate"/>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61" name="Google Shape;61;p22"/>
          <p:cNvSpPr txBox="1">
            <a:spLocks noGrp="1"/>
          </p:cNvSpPr>
          <p:nvPr>
            <p:ph type="body" idx="1"/>
          </p:nvPr>
        </p:nvSpPr>
        <p:spPr>
          <a:xfrm>
            <a:off x="1730000" y="2090067"/>
            <a:ext cx="9385200" cy="3881600"/>
          </a:xfrm>
          <a:prstGeom prst="rect">
            <a:avLst/>
          </a:prstGeom>
          <a:noFill/>
          <a:ln>
            <a:noFill/>
          </a:ln>
        </p:spPr>
        <p:txBody>
          <a:bodyPr spcFirstLastPara="1" wrap="square" lIns="91425" tIns="91425" rIns="91425" bIns="91425" anchor="t" anchorCtr="0">
            <a:normAutofit/>
          </a:bodyPr>
          <a:lstStyle>
            <a:lvl1pPr marL="457200" lvl="0" indent="-311150" algn="l">
              <a:lnSpc>
                <a:spcPct val="90000"/>
              </a:lnSpc>
              <a:spcBef>
                <a:spcPts val="0"/>
              </a:spcBef>
              <a:spcAft>
                <a:spcPts val="0"/>
              </a:spcAft>
              <a:buClr>
                <a:schemeClr val="accent6"/>
              </a:buClr>
              <a:buSzPts val="1300"/>
              <a:buChar char="●"/>
              <a:defRPr/>
            </a:lvl1pPr>
            <a:lvl2pPr marL="914400" lvl="1" indent="-298450" algn="l">
              <a:lnSpc>
                <a:spcPct val="90000"/>
              </a:lnSpc>
              <a:spcBef>
                <a:spcPts val="0"/>
              </a:spcBef>
              <a:spcAft>
                <a:spcPts val="0"/>
              </a:spcAft>
              <a:buClr>
                <a:schemeClr val="accent6"/>
              </a:buClr>
              <a:buSzPts val="1100"/>
              <a:buChar char="○"/>
              <a:defRPr/>
            </a:lvl2pPr>
            <a:lvl3pPr marL="1371600" lvl="2" indent="-298450" algn="l">
              <a:lnSpc>
                <a:spcPct val="90000"/>
              </a:lnSpc>
              <a:spcBef>
                <a:spcPts val="0"/>
              </a:spcBef>
              <a:spcAft>
                <a:spcPts val="0"/>
              </a:spcAft>
              <a:buClr>
                <a:schemeClr val="accent6"/>
              </a:buClr>
              <a:buSzPts val="1100"/>
              <a:buChar char="■"/>
              <a:defRPr/>
            </a:lvl3pPr>
            <a:lvl4pPr marL="1828800" lvl="3" indent="-298450" algn="l">
              <a:lnSpc>
                <a:spcPct val="90000"/>
              </a:lnSpc>
              <a:spcBef>
                <a:spcPts val="0"/>
              </a:spcBef>
              <a:spcAft>
                <a:spcPts val="0"/>
              </a:spcAft>
              <a:buClr>
                <a:schemeClr val="accent6"/>
              </a:buClr>
              <a:buSzPts val="1100"/>
              <a:buChar char="●"/>
              <a:defRPr/>
            </a:lvl4pPr>
            <a:lvl5pPr marL="2286000" lvl="4" indent="-298450" algn="l">
              <a:lnSpc>
                <a:spcPct val="90000"/>
              </a:lnSpc>
              <a:spcBef>
                <a:spcPts val="0"/>
              </a:spcBef>
              <a:spcAft>
                <a:spcPts val="0"/>
              </a:spcAft>
              <a:buClr>
                <a:schemeClr val="accent6"/>
              </a:buClr>
              <a:buSzPts val="1100"/>
              <a:buChar char="○"/>
              <a:defRPr/>
            </a:lvl5pPr>
            <a:lvl6pPr marL="2743200" lvl="5" indent="-298450" algn="l">
              <a:lnSpc>
                <a:spcPct val="90000"/>
              </a:lnSpc>
              <a:spcBef>
                <a:spcPts val="0"/>
              </a:spcBef>
              <a:spcAft>
                <a:spcPts val="0"/>
              </a:spcAft>
              <a:buClr>
                <a:schemeClr val="dk1"/>
              </a:buClr>
              <a:buSzPts val="1100"/>
              <a:buChar char="■"/>
              <a:defRPr/>
            </a:lvl6pPr>
            <a:lvl7pPr marL="3200400" lvl="6" indent="-298450" algn="l">
              <a:lnSpc>
                <a:spcPct val="90000"/>
              </a:lnSpc>
              <a:spcBef>
                <a:spcPts val="0"/>
              </a:spcBef>
              <a:spcAft>
                <a:spcPts val="0"/>
              </a:spcAft>
              <a:buClr>
                <a:schemeClr val="dk1"/>
              </a:buClr>
              <a:buSzPts val="1100"/>
              <a:buChar char="●"/>
              <a:defRPr/>
            </a:lvl7pPr>
            <a:lvl8pPr marL="3657600" lvl="7" indent="-298450" algn="l">
              <a:lnSpc>
                <a:spcPct val="90000"/>
              </a:lnSpc>
              <a:spcBef>
                <a:spcPts val="0"/>
              </a:spcBef>
              <a:spcAft>
                <a:spcPts val="0"/>
              </a:spcAft>
              <a:buClr>
                <a:schemeClr val="dk1"/>
              </a:buClr>
              <a:buSzPts val="1100"/>
              <a:buChar char="○"/>
              <a:defRPr/>
            </a:lvl8pPr>
            <a:lvl9pPr marL="4114800" lvl="8" indent="-298450" algn="l">
              <a:lnSpc>
                <a:spcPct val="90000"/>
              </a:lnSpc>
              <a:spcBef>
                <a:spcPts val="0"/>
              </a:spcBef>
              <a:spcAft>
                <a:spcPts val="0"/>
              </a:spcAft>
              <a:buClr>
                <a:schemeClr val="dk1"/>
              </a:buClr>
              <a:buSzPts val="1100"/>
              <a:buChar char="■"/>
              <a:defRPr/>
            </a:lvl9pPr>
          </a:lstStyle>
          <a:p>
            <a:endParaRPr/>
          </a:p>
        </p:txBody>
      </p:sp>
      <p:sp>
        <p:nvSpPr>
          <p:cNvPr id="62" name="Google Shape;62;p2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buClr>
                <a:schemeClr val="accent6"/>
              </a:buClr>
              <a:buSzPts val="1200"/>
              <a:buFont typeface="Arial"/>
              <a:buNone/>
              <a:defRPr sz="1200" b="0" i="0" u="none" strike="noStrike" cap="none">
                <a:solidFill>
                  <a:schemeClr val="accent6"/>
                </a:solidFill>
                <a:latin typeface="Arial"/>
                <a:ea typeface="Arial"/>
                <a:cs typeface="Arial"/>
                <a:sym typeface="Arial"/>
              </a:defRPr>
            </a:lvl1pPr>
            <a:lvl2pPr marL="0" marR="0" lvl="1" indent="0" algn="r">
              <a:buClr>
                <a:schemeClr val="accent6"/>
              </a:buClr>
              <a:buSzPts val="1200"/>
              <a:buFont typeface="Arial"/>
              <a:buNone/>
              <a:defRPr sz="1200" b="0" i="0" u="none" strike="noStrike" cap="none">
                <a:solidFill>
                  <a:schemeClr val="accent6"/>
                </a:solidFill>
                <a:latin typeface="Arial"/>
                <a:ea typeface="Arial"/>
                <a:cs typeface="Arial"/>
                <a:sym typeface="Arial"/>
              </a:defRPr>
            </a:lvl2pPr>
            <a:lvl3pPr marL="0" marR="0" lvl="2" indent="0" algn="r">
              <a:buClr>
                <a:schemeClr val="accent6"/>
              </a:buClr>
              <a:buSzPts val="1200"/>
              <a:buFont typeface="Arial"/>
              <a:buNone/>
              <a:defRPr sz="1200" b="0" i="0" u="none" strike="noStrike" cap="none">
                <a:solidFill>
                  <a:schemeClr val="accent6"/>
                </a:solidFill>
                <a:latin typeface="Arial"/>
                <a:ea typeface="Arial"/>
                <a:cs typeface="Arial"/>
                <a:sym typeface="Arial"/>
              </a:defRPr>
            </a:lvl3pPr>
            <a:lvl4pPr marL="0" marR="0" lvl="3" indent="0" algn="r">
              <a:buClr>
                <a:schemeClr val="accent6"/>
              </a:buClr>
              <a:buSzPts val="1200"/>
              <a:buFont typeface="Arial"/>
              <a:buNone/>
              <a:defRPr sz="1200" b="0" i="0" u="none" strike="noStrike" cap="none">
                <a:solidFill>
                  <a:schemeClr val="accent6"/>
                </a:solidFill>
                <a:latin typeface="Arial"/>
                <a:ea typeface="Arial"/>
                <a:cs typeface="Arial"/>
                <a:sym typeface="Arial"/>
              </a:defRPr>
            </a:lvl4pPr>
            <a:lvl5pPr marL="0" marR="0" lvl="4" indent="0" algn="r">
              <a:buClr>
                <a:schemeClr val="accent6"/>
              </a:buClr>
              <a:buSzPts val="1200"/>
              <a:buFont typeface="Arial"/>
              <a:buNone/>
              <a:defRPr sz="1200" b="0" i="0" u="none" strike="noStrike" cap="none">
                <a:solidFill>
                  <a:schemeClr val="accent6"/>
                </a:solidFill>
                <a:latin typeface="Arial"/>
                <a:ea typeface="Arial"/>
                <a:cs typeface="Arial"/>
                <a:sym typeface="Arial"/>
              </a:defRPr>
            </a:lvl5pPr>
            <a:lvl6pPr marL="0" marR="0" lvl="5" indent="0" algn="r">
              <a:buClr>
                <a:schemeClr val="accent6"/>
              </a:buClr>
              <a:buSzPts val="1200"/>
              <a:buFont typeface="Arial"/>
              <a:buNone/>
              <a:defRPr sz="1200" b="0" i="0" u="none" strike="noStrike" cap="none">
                <a:solidFill>
                  <a:schemeClr val="accent6"/>
                </a:solidFill>
                <a:latin typeface="Arial"/>
                <a:ea typeface="Arial"/>
                <a:cs typeface="Arial"/>
                <a:sym typeface="Arial"/>
              </a:defRPr>
            </a:lvl6pPr>
            <a:lvl7pPr marL="0" marR="0" lvl="6" indent="0" algn="r">
              <a:buClr>
                <a:schemeClr val="accent6"/>
              </a:buClr>
              <a:buSzPts val="1200"/>
              <a:buFont typeface="Arial"/>
              <a:buNone/>
              <a:defRPr sz="1200" b="0" i="0" u="none" strike="noStrike" cap="none">
                <a:solidFill>
                  <a:schemeClr val="accent6"/>
                </a:solidFill>
                <a:latin typeface="Arial"/>
                <a:ea typeface="Arial"/>
                <a:cs typeface="Arial"/>
                <a:sym typeface="Arial"/>
              </a:defRPr>
            </a:lvl7pPr>
            <a:lvl8pPr marL="0" marR="0" lvl="7" indent="0" algn="r">
              <a:buClr>
                <a:schemeClr val="accent6"/>
              </a:buClr>
              <a:buSzPts val="1200"/>
              <a:buFont typeface="Arial"/>
              <a:buNone/>
              <a:defRPr sz="1200" b="0" i="0" u="none" strike="noStrike" cap="none">
                <a:solidFill>
                  <a:schemeClr val="accent6"/>
                </a:solidFill>
                <a:latin typeface="Arial"/>
                <a:ea typeface="Arial"/>
                <a:cs typeface="Arial"/>
                <a:sym typeface="Arial"/>
              </a:defRPr>
            </a:lvl8pPr>
            <a:lvl9pPr marL="0" marR="0" lvl="8" indent="0" algn="r">
              <a:buClr>
                <a:schemeClr val="accent6"/>
              </a:buClr>
              <a:buSzPts val="1200"/>
              <a:buFont typeface="Arial"/>
              <a:buNone/>
              <a:defRPr sz="1200" b="0" i="0" u="none" strike="noStrike" cap="none">
                <a:solidFill>
                  <a:schemeClr val="accent6"/>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4_自定义版式">
  <p:cSld name="14_自定义版式">
    <p:spTree>
      <p:nvGrpSpPr>
        <p:cNvPr id="1" name="Shape 63"/>
        <p:cNvGrpSpPr/>
        <p:nvPr/>
      </p:nvGrpSpPr>
      <p:grpSpPr>
        <a:xfrm>
          <a:off x="0" y="0"/>
          <a:ext cx="0" cy="0"/>
          <a:chOff x="0" y="0"/>
          <a:chExt cx="0" cy="0"/>
        </a:xfrm>
      </p:grpSpPr>
      <p:sp>
        <p:nvSpPr>
          <p:cNvPr id="64" name="Google Shape;64;p23"/>
          <p:cNvSpPr>
            <a:spLocks noGrp="1"/>
          </p:cNvSpPr>
          <p:nvPr>
            <p:ph type="pic" idx="2"/>
          </p:nvPr>
        </p:nvSpPr>
        <p:spPr>
          <a:xfrm>
            <a:off x="7493157" y="529148"/>
            <a:ext cx="4248873" cy="4731130"/>
          </a:xfrm>
          <a:prstGeom prst="rect">
            <a:avLst/>
          </a:prstGeom>
          <a:noFill/>
          <a:ln>
            <a:noFill/>
          </a:ln>
        </p:spPr>
      </p:sp>
      <p:sp>
        <p:nvSpPr>
          <p:cNvPr id="65" name="Google Shape;65;p23"/>
          <p:cNvSpPr txBox="1">
            <a:spLocks noGrp="1"/>
          </p:cNvSpPr>
          <p:nvPr>
            <p:ph type="body" idx="1"/>
          </p:nvPr>
        </p:nvSpPr>
        <p:spPr>
          <a:xfrm>
            <a:off x="517427" y="3253120"/>
            <a:ext cx="4959822" cy="2007158"/>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6"/>
              </a:buClr>
              <a:buSzPts val="1500"/>
              <a:buNone/>
              <a:defRPr sz="1500" b="0">
                <a:solidFill>
                  <a:schemeClr val="accent6"/>
                </a:solidFill>
                <a:latin typeface="Arial"/>
                <a:ea typeface="Arial"/>
                <a:cs typeface="Arial"/>
                <a:sym typeface="Aria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6" name="Google Shape;66;p23"/>
          <p:cNvSpPr/>
          <p:nvPr/>
        </p:nvSpPr>
        <p:spPr>
          <a:xfrm flipH="1">
            <a:off x="7400972" y="4508725"/>
            <a:ext cx="1347680" cy="1581179"/>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solidFill>
              <a:srgbClr val="FABE7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67" name="Google Shape;67;p23"/>
          <p:cNvSpPr/>
          <p:nvPr/>
        </p:nvSpPr>
        <p:spPr>
          <a:xfrm>
            <a:off x="6521016" y="4772906"/>
            <a:ext cx="663381" cy="758922"/>
          </a:xfrm>
          <a:custGeom>
            <a:avLst/>
            <a:gdLst/>
            <a:ahLst/>
            <a:cxnLst/>
            <a:rect l="l" t="t" r="r" b="b"/>
            <a:pathLst>
              <a:path w="4398682" h="5032188" extrusionOk="0">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68" name="Google Shape;68;p23"/>
          <p:cNvSpPr txBox="1">
            <a:spLocks noGrp="1"/>
          </p:cNvSpPr>
          <p:nvPr>
            <p:ph type="title"/>
          </p:nvPr>
        </p:nvSpPr>
        <p:spPr>
          <a:xfrm>
            <a:off x="517427" y="2497488"/>
            <a:ext cx="9823998" cy="1325563"/>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23"/>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accent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3"/>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b="0" i="0" u="none" strike="noStrike" cap="none">
                <a:solidFill>
                  <a:schemeClr val="accent6"/>
                </a:solidFill>
                <a:latin typeface="Arial"/>
                <a:ea typeface="Arial"/>
                <a:cs typeface="Arial"/>
                <a:sym typeface="Arial"/>
              </a:defRPr>
            </a:lvl1pPr>
            <a:lvl2pPr marL="0" lvl="1" indent="0" algn="ctr">
              <a:spcBef>
                <a:spcPts val="0"/>
              </a:spcBef>
              <a:buNone/>
              <a:defRPr sz="1200" b="0" i="0" u="none" strike="noStrike" cap="none">
                <a:solidFill>
                  <a:schemeClr val="accent6"/>
                </a:solidFill>
                <a:latin typeface="Arial"/>
                <a:ea typeface="Arial"/>
                <a:cs typeface="Arial"/>
                <a:sym typeface="Arial"/>
              </a:defRPr>
            </a:lvl2pPr>
            <a:lvl3pPr marL="0" lvl="2" indent="0" algn="ctr">
              <a:spcBef>
                <a:spcPts val="0"/>
              </a:spcBef>
              <a:buNone/>
              <a:defRPr sz="1200" b="0" i="0" u="none" strike="noStrike" cap="none">
                <a:solidFill>
                  <a:schemeClr val="accent6"/>
                </a:solidFill>
                <a:latin typeface="Arial"/>
                <a:ea typeface="Arial"/>
                <a:cs typeface="Arial"/>
                <a:sym typeface="Arial"/>
              </a:defRPr>
            </a:lvl3pPr>
            <a:lvl4pPr marL="0" lvl="3" indent="0" algn="ctr">
              <a:spcBef>
                <a:spcPts val="0"/>
              </a:spcBef>
              <a:buNone/>
              <a:defRPr sz="1200" b="0" i="0" u="none" strike="noStrike" cap="none">
                <a:solidFill>
                  <a:schemeClr val="accent6"/>
                </a:solidFill>
                <a:latin typeface="Arial"/>
                <a:ea typeface="Arial"/>
                <a:cs typeface="Arial"/>
                <a:sym typeface="Arial"/>
              </a:defRPr>
            </a:lvl4pPr>
            <a:lvl5pPr marL="0" lvl="4" indent="0" algn="ctr">
              <a:spcBef>
                <a:spcPts val="0"/>
              </a:spcBef>
              <a:buNone/>
              <a:defRPr sz="1200" b="0" i="0" u="none" strike="noStrike" cap="none">
                <a:solidFill>
                  <a:schemeClr val="accent6"/>
                </a:solidFill>
                <a:latin typeface="Arial"/>
                <a:ea typeface="Arial"/>
                <a:cs typeface="Arial"/>
                <a:sym typeface="Arial"/>
              </a:defRPr>
            </a:lvl5pPr>
            <a:lvl6pPr marL="0" lvl="5" indent="0" algn="ctr">
              <a:spcBef>
                <a:spcPts val="0"/>
              </a:spcBef>
              <a:buNone/>
              <a:defRPr sz="1200" b="0" i="0" u="none" strike="noStrike" cap="none">
                <a:solidFill>
                  <a:schemeClr val="accent6"/>
                </a:solidFill>
                <a:latin typeface="Arial"/>
                <a:ea typeface="Arial"/>
                <a:cs typeface="Arial"/>
                <a:sym typeface="Arial"/>
              </a:defRPr>
            </a:lvl6pPr>
            <a:lvl7pPr marL="0" lvl="6" indent="0" algn="ctr">
              <a:spcBef>
                <a:spcPts val="0"/>
              </a:spcBef>
              <a:buNone/>
              <a:defRPr sz="1200" b="0" i="0" u="none" strike="noStrike" cap="none">
                <a:solidFill>
                  <a:schemeClr val="accent6"/>
                </a:solidFill>
                <a:latin typeface="Arial"/>
                <a:ea typeface="Arial"/>
                <a:cs typeface="Arial"/>
                <a:sym typeface="Arial"/>
              </a:defRPr>
            </a:lvl7pPr>
            <a:lvl8pPr marL="0" lvl="7" indent="0" algn="ctr">
              <a:spcBef>
                <a:spcPts val="0"/>
              </a:spcBef>
              <a:buNone/>
              <a:defRPr sz="1200" b="0" i="0" u="none" strike="noStrike" cap="none">
                <a:solidFill>
                  <a:schemeClr val="accent6"/>
                </a:solidFill>
                <a:latin typeface="Arial"/>
                <a:ea typeface="Arial"/>
                <a:cs typeface="Arial"/>
                <a:sym typeface="Arial"/>
              </a:defRPr>
            </a:lvl8pPr>
            <a:lvl9pPr marL="0" lvl="8" indent="0" algn="ctr">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1" name="Shape 71"/>
        <p:cNvGrpSpPr/>
        <p:nvPr/>
      </p:nvGrpSpPr>
      <p:grpSpPr>
        <a:xfrm>
          <a:off x="0" y="0"/>
          <a:ext cx="0" cy="0"/>
          <a:chOff x="0" y="0"/>
          <a:chExt cx="0" cy="0"/>
        </a:xfrm>
      </p:grpSpPr>
      <p:sp>
        <p:nvSpPr>
          <p:cNvPr id="72" name="Google Shape;72;p24"/>
          <p:cNvSpPr/>
          <p:nvPr/>
        </p:nvSpPr>
        <p:spPr>
          <a:xfrm>
            <a:off x="410352" y="12435"/>
            <a:ext cx="1455521" cy="1019127"/>
          </a:xfrm>
          <a:custGeom>
            <a:avLst/>
            <a:gdLst/>
            <a:ahLst/>
            <a:cxnLst/>
            <a:rect l="l" t="t" r="r" b="b"/>
            <a:pathLst>
              <a:path w="1455521" h="1019127" extrusionOk="0">
                <a:moveTo>
                  <a:pt x="219223" y="0"/>
                </a:moveTo>
                <a:lnTo>
                  <a:pt x="1236298" y="0"/>
                </a:lnTo>
                <a:lnTo>
                  <a:pt x="1455521" y="385779"/>
                </a:lnTo>
                <a:lnTo>
                  <a:pt x="1095615" y="1019127"/>
                </a:lnTo>
                <a:lnTo>
                  <a:pt x="359906" y="1019127"/>
                </a:lnTo>
                <a:lnTo>
                  <a:pt x="0" y="385779"/>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73" name="Google Shape;73;p24"/>
          <p:cNvSpPr/>
          <p:nvPr/>
        </p:nvSpPr>
        <p:spPr>
          <a:xfrm>
            <a:off x="1579486" y="450004"/>
            <a:ext cx="1455521" cy="1266696"/>
          </a:xfrm>
          <a:prstGeom prst="hexagon">
            <a:avLst>
              <a:gd name="adj" fmla="val 28413"/>
              <a:gd name="vf" fmla="val 115470"/>
            </a:avLst>
          </a:prstGeom>
          <a:solidFill>
            <a:srgbClr val="FABE7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74" name="Google Shape;74;p24"/>
          <p:cNvSpPr/>
          <p:nvPr/>
        </p:nvSpPr>
        <p:spPr>
          <a:xfrm>
            <a:off x="412218" y="1136470"/>
            <a:ext cx="1455521" cy="1266696"/>
          </a:xfrm>
          <a:prstGeom prst="hexagon">
            <a:avLst>
              <a:gd name="adj" fmla="val 28413"/>
              <a:gd name="vf" fmla="val 11547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75" name="Google Shape;75;p24"/>
          <p:cNvSpPr/>
          <p:nvPr/>
        </p:nvSpPr>
        <p:spPr>
          <a:xfrm>
            <a:off x="1580070" y="1812437"/>
            <a:ext cx="1455521" cy="1266696"/>
          </a:xfrm>
          <a:prstGeom prst="hexagon">
            <a:avLst>
              <a:gd name="adj" fmla="val 28413"/>
              <a:gd name="vf" fmla="val 115470"/>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76" name="Google Shape;76;p24"/>
          <p:cNvSpPr/>
          <p:nvPr/>
        </p:nvSpPr>
        <p:spPr>
          <a:xfrm>
            <a:off x="3953772" y="4582171"/>
            <a:ext cx="1455521" cy="1266696"/>
          </a:xfrm>
          <a:prstGeom prst="hexagon">
            <a:avLst>
              <a:gd name="adj" fmla="val 28413"/>
              <a:gd name="vf" fmla="val 115470"/>
            </a:avLst>
          </a:prstGeom>
          <a:solidFill>
            <a:srgbClr val="FABE7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77" name="Google Shape;77;p24"/>
          <p:cNvSpPr/>
          <p:nvPr/>
        </p:nvSpPr>
        <p:spPr>
          <a:xfrm>
            <a:off x="3955762" y="5952136"/>
            <a:ext cx="1455521" cy="932559"/>
          </a:xfrm>
          <a:custGeom>
            <a:avLst/>
            <a:gdLst/>
            <a:ahLst/>
            <a:cxnLst/>
            <a:rect l="l" t="t" r="r" b="b"/>
            <a:pathLst>
              <a:path w="1455521" h="932559" extrusionOk="0">
                <a:moveTo>
                  <a:pt x="359906" y="0"/>
                </a:moveTo>
                <a:lnTo>
                  <a:pt x="1095615" y="0"/>
                </a:lnTo>
                <a:lnTo>
                  <a:pt x="1455521" y="633348"/>
                </a:lnTo>
                <a:lnTo>
                  <a:pt x="1285492" y="932559"/>
                </a:lnTo>
                <a:lnTo>
                  <a:pt x="170030" y="932559"/>
                </a:lnTo>
                <a:lnTo>
                  <a:pt x="0" y="633348"/>
                </a:lnTo>
                <a:close/>
              </a:path>
            </a:pathLst>
          </a:custGeom>
          <a:solidFill>
            <a:srgbClr val="D9E5F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78" name="Google Shape;78;p24"/>
          <p:cNvSpPr/>
          <p:nvPr/>
        </p:nvSpPr>
        <p:spPr>
          <a:xfrm>
            <a:off x="2783996" y="5245443"/>
            <a:ext cx="1455521" cy="1266696"/>
          </a:xfrm>
          <a:prstGeom prst="hexagon">
            <a:avLst>
              <a:gd name="adj" fmla="val 28413"/>
              <a:gd name="vf" fmla="val 11547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79" name="Google Shape;79;p24"/>
          <p:cNvSpPr/>
          <p:nvPr/>
        </p:nvSpPr>
        <p:spPr>
          <a:xfrm>
            <a:off x="2767144" y="3880620"/>
            <a:ext cx="1455521" cy="1266696"/>
          </a:xfrm>
          <a:prstGeom prst="hexagon">
            <a:avLst>
              <a:gd name="adj" fmla="val 28413"/>
              <a:gd name="vf" fmla="val 115470"/>
            </a:avLst>
          </a:prstGeom>
          <a:solidFill>
            <a:srgbClr val="334C6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80" name="Google Shape;80;p24"/>
          <p:cNvSpPr/>
          <p:nvPr/>
        </p:nvSpPr>
        <p:spPr>
          <a:xfrm>
            <a:off x="3702" y="448131"/>
            <a:ext cx="678871" cy="1266696"/>
          </a:xfrm>
          <a:custGeom>
            <a:avLst/>
            <a:gdLst/>
            <a:ahLst/>
            <a:cxnLst/>
            <a:rect l="l" t="t" r="r" b="b"/>
            <a:pathLst>
              <a:path w="678871" h="1266696" extrusionOk="0">
                <a:moveTo>
                  <a:pt x="0" y="0"/>
                </a:moveTo>
                <a:lnTo>
                  <a:pt x="318965" y="0"/>
                </a:lnTo>
                <a:lnTo>
                  <a:pt x="678871" y="633348"/>
                </a:lnTo>
                <a:lnTo>
                  <a:pt x="318965" y="1266696"/>
                </a:lnTo>
                <a:lnTo>
                  <a:pt x="0" y="1266696"/>
                </a:lnTo>
                <a:close/>
              </a:path>
            </a:pathLst>
          </a:custGeom>
          <a:noFill/>
          <a:ln w="1905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81" name="Google Shape;81;p24"/>
          <p:cNvSpPr/>
          <p:nvPr/>
        </p:nvSpPr>
        <p:spPr>
          <a:xfrm>
            <a:off x="1580353" y="3182793"/>
            <a:ext cx="1455521" cy="1266696"/>
          </a:xfrm>
          <a:prstGeom prst="hexagon">
            <a:avLst>
              <a:gd name="adj" fmla="val 28413"/>
              <a:gd name="vf" fmla="val 115470"/>
            </a:avLst>
          </a:prstGeom>
          <a:noFill/>
          <a:ln w="19050" cap="flat" cmpd="sng">
            <a:solidFill>
              <a:srgbClr val="FABE7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82" name="Google Shape;82;p24"/>
          <p:cNvSpPr/>
          <p:nvPr/>
        </p:nvSpPr>
        <p:spPr>
          <a:xfrm>
            <a:off x="6334981" y="5962237"/>
            <a:ext cx="1455521" cy="901561"/>
          </a:xfrm>
          <a:custGeom>
            <a:avLst/>
            <a:gdLst/>
            <a:ahLst/>
            <a:cxnLst/>
            <a:rect l="l" t="t" r="r" b="b"/>
            <a:pathLst>
              <a:path w="1455521" h="901561" extrusionOk="0">
                <a:moveTo>
                  <a:pt x="359906" y="0"/>
                </a:moveTo>
                <a:lnTo>
                  <a:pt x="1095615" y="0"/>
                </a:lnTo>
                <a:lnTo>
                  <a:pt x="1455521" y="633348"/>
                </a:lnTo>
                <a:lnTo>
                  <a:pt x="1303107" y="901561"/>
                </a:lnTo>
                <a:lnTo>
                  <a:pt x="152415" y="901561"/>
                </a:lnTo>
                <a:lnTo>
                  <a:pt x="0" y="633348"/>
                </a:lnTo>
                <a:close/>
              </a:path>
            </a:pathLst>
          </a:custGeom>
          <a:noFill/>
          <a:ln w="1905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83" name="Google Shape;83;p24"/>
          <p:cNvSpPr>
            <a:spLocks noGrp="1"/>
          </p:cNvSpPr>
          <p:nvPr>
            <p:ph type="pic" idx="2"/>
          </p:nvPr>
        </p:nvSpPr>
        <p:spPr>
          <a:xfrm>
            <a:off x="2754948" y="2502098"/>
            <a:ext cx="1465840" cy="1289394"/>
          </a:xfrm>
          <a:prstGeom prst="hexagon">
            <a:avLst>
              <a:gd name="adj" fmla="val 28349"/>
              <a:gd name="vf" fmla="val 115470"/>
            </a:avLst>
          </a:prstGeom>
          <a:noFill/>
          <a:ln>
            <a:noFill/>
          </a:ln>
        </p:spPr>
      </p:sp>
      <p:sp>
        <p:nvSpPr>
          <p:cNvPr id="84" name="Google Shape;84;p24"/>
          <p:cNvSpPr>
            <a:spLocks noGrp="1"/>
          </p:cNvSpPr>
          <p:nvPr>
            <p:ph type="pic" idx="3"/>
          </p:nvPr>
        </p:nvSpPr>
        <p:spPr>
          <a:xfrm>
            <a:off x="391110" y="2493385"/>
            <a:ext cx="1465840" cy="1289394"/>
          </a:xfrm>
          <a:prstGeom prst="hexagon">
            <a:avLst>
              <a:gd name="adj" fmla="val 28349"/>
              <a:gd name="vf" fmla="val 115470"/>
            </a:avLst>
          </a:prstGeom>
          <a:noFill/>
          <a:ln>
            <a:noFill/>
          </a:ln>
        </p:spPr>
      </p:sp>
      <p:sp>
        <p:nvSpPr>
          <p:cNvPr id="85" name="Google Shape;85;p24"/>
          <p:cNvSpPr>
            <a:spLocks noGrp="1"/>
          </p:cNvSpPr>
          <p:nvPr>
            <p:ph type="pic" idx="4"/>
          </p:nvPr>
        </p:nvSpPr>
        <p:spPr>
          <a:xfrm>
            <a:off x="5151412" y="5238680"/>
            <a:ext cx="1465840" cy="1289394"/>
          </a:xfrm>
          <a:prstGeom prst="hexagon">
            <a:avLst>
              <a:gd name="adj" fmla="val 28349"/>
              <a:gd name="vf" fmla="val 115470"/>
            </a:avLst>
          </a:prstGeom>
          <a:noFill/>
          <a:ln>
            <a:noFill/>
          </a:ln>
        </p:spPr>
      </p:sp>
      <p:sp>
        <p:nvSpPr>
          <p:cNvPr id="86" name="Google Shape;86;p24"/>
          <p:cNvSpPr>
            <a:spLocks noGrp="1"/>
          </p:cNvSpPr>
          <p:nvPr>
            <p:ph type="pic" idx="5"/>
          </p:nvPr>
        </p:nvSpPr>
        <p:spPr>
          <a:xfrm>
            <a:off x="3948599" y="3194928"/>
            <a:ext cx="1465840" cy="1289394"/>
          </a:xfrm>
          <a:prstGeom prst="hexagon">
            <a:avLst>
              <a:gd name="adj" fmla="val 28349"/>
              <a:gd name="vf" fmla="val 115470"/>
            </a:avLst>
          </a:prstGeom>
          <a:noFill/>
          <a:ln>
            <a:noFill/>
          </a:ln>
        </p:spPr>
      </p:sp>
      <p:sp>
        <p:nvSpPr>
          <p:cNvPr id="87" name="Google Shape;87;p24" descr="Click icon to add picture"/>
          <p:cNvSpPr txBox="1">
            <a:spLocks noGrp="1"/>
          </p:cNvSpPr>
          <p:nvPr>
            <p:ph type="body" idx="1"/>
          </p:nvPr>
        </p:nvSpPr>
        <p:spPr>
          <a:xfrm>
            <a:off x="6096000" y="3093990"/>
            <a:ext cx="3034145" cy="1879791"/>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accent6"/>
              </a:buClr>
              <a:buSzPts val="1800"/>
              <a:buNone/>
              <a:defRPr sz="1800" b="0">
                <a:solidFill>
                  <a:schemeClr val="accent6"/>
                </a:solidFill>
              </a:defRPr>
            </a:lvl1pPr>
            <a:lvl2pPr marL="914400" lvl="1" indent="-292100" algn="l">
              <a:lnSpc>
                <a:spcPct val="90000"/>
              </a:lnSpc>
              <a:spcBef>
                <a:spcPts val="500"/>
              </a:spcBef>
              <a:spcAft>
                <a:spcPts val="0"/>
              </a:spcAft>
              <a:buClr>
                <a:schemeClr val="accent6"/>
              </a:buClr>
              <a:buSzPts val="1000"/>
              <a:buChar char="•"/>
              <a:defRPr sz="1000"/>
            </a:lvl2pPr>
            <a:lvl3pPr marL="1371600" lvl="2" indent="-285750" algn="l">
              <a:lnSpc>
                <a:spcPct val="90000"/>
              </a:lnSpc>
              <a:spcBef>
                <a:spcPts val="500"/>
              </a:spcBef>
              <a:spcAft>
                <a:spcPts val="0"/>
              </a:spcAft>
              <a:buClr>
                <a:schemeClr val="accent6"/>
              </a:buClr>
              <a:buSzPts val="900"/>
              <a:buChar char="•"/>
              <a:defRPr sz="900"/>
            </a:lvl3pPr>
            <a:lvl4pPr marL="1828800" lvl="3" indent="-279400" algn="l">
              <a:lnSpc>
                <a:spcPct val="90000"/>
              </a:lnSpc>
              <a:spcBef>
                <a:spcPts val="500"/>
              </a:spcBef>
              <a:spcAft>
                <a:spcPts val="0"/>
              </a:spcAft>
              <a:buClr>
                <a:schemeClr val="accent6"/>
              </a:buClr>
              <a:buSzPts val="800"/>
              <a:buChar char="•"/>
              <a:defRPr sz="800"/>
            </a:lvl4pPr>
            <a:lvl5pPr marL="2286000" lvl="4" indent="-279400" algn="l">
              <a:lnSpc>
                <a:spcPct val="90000"/>
              </a:lnSpc>
              <a:spcBef>
                <a:spcPts val="500"/>
              </a:spcBef>
              <a:spcAft>
                <a:spcPts val="0"/>
              </a:spcAft>
              <a:buClr>
                <a:schemeClr val="accent6"/>
              </a:buClr>
              <a:buSzPts val="800"/>
              <a:buChar char="•"/>
              <a:defRPr sz="8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24"/>
          <p:cNvSpPr txBox="1">
            <a:spLocks noGrp="1"/>
          </p:cNvSpPr>
          <p:nvPr>
            <p:ph type="title"/>
          </p:nvPr>
        </p:nvSpPr>
        <p:spPr>
          <a:xfrm>
            <a:off x="6096000" y="1703538"/>
            <a:ext cx="5055698" cy="1325563"/>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9" name="Google Shape;89;p24"/>
          <p:cNvSpPr/>
          <p:nvPr/>
        </p:nvSpPr>
        <p:spPr>
          <a:xfrm>
            <a:off x="-6538" y="1815084"/>
            <a:ext cx="697438" cy="1266696"/>
          </a:xfrm>
          <a:custGeom>
            <a:avLst/>
            <a:gdLst/>
            <a:ahLst/>
            <a:cxnLst/>
            <a:rect l="l" t="t" r="r" b="b"/>
            <a:pathLst>
              <a:path w="697438" h="1266696" extrusionOk="0">
                <a:moveTo>
                  <a:pt x="8792" y="8793"/>
                </a:moveTo>
                <a:lnTo>
                  <a:pt x="337532" y="0"/>
                </a:lnTo>
                <a:lnTo>
                  <a:pt x="697438" y="633348"/>
                </a:lnTo>
                <a:lnTo>
                  <a:pt x="337532" y="1266696"/>
                </a:lnTo>
                <a:lnTo>
                  <a:pt x="0" y="1266696"/>
                </a:lnTo>
                <a:cubicBezTo>
                  <a:pt x="0" y="844464"/>
                  <a:pt x="8792" y="431025"/>
                  <a:pt x="8792" y="8793"/>
                </a:cubicBezTo>
                <a:close/>
              </a:path>
            </a:pathLst>
          </a:custGeom>
          <a:noFill/>
          <a:ln w="19050" cap="flat" cmpd="sng">
            <a:solidFill>
              <a:srgbClr val="D5DFE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Content with design">
  <p:cSld name="Title and Content with design">
    <p:spTree>
      <p:nvGrpSpPr>
        <p:cNvPr id="1" name="Shape 90"/>
        <p:cNvGrpSpPr/>
        <p:nvPr/>
      </p:nvGrpSpPr>
      <p:grpSpPr>
        <a:xfrm>
          <a:off x="0" y="0"/>
          <a:ext cx="0" cy="0"/>
          <a:chOff x="0" y="0"/>
          <a:chExt cx="0" cy="0"/>
        </a:xfrm>
      </p:grpSpPr>
      <p:sp>
        <p:nvSpPr>
          <p:cNvPr id="91" name="Google Shape;91;p25"/>
          <p:cNvSpPr txBox="1">
            <a:spLocks noGrp="1"/>
          </p:cNvSpPr>
          <p:nvPr>
            <p:ph type="title"/>
          </p:nvPr>
        </p:nvSpPr>
        <p:spPr>
          <a:xfrm>
            <a:off x="581709" y="721538"/>
            <a:ext cx="10889796" cy="1418998"/>
          </a:xfrm>
          <a:prstGeom prst="rect">
            <a:avLst/>
          </a:prstGeom>
          <a:noFill/>
          <a:ln>
            <a:noFill/>
          </a:ln>
        </p:spPr>
        <p:txBody>
          <a:bodyPr spcFirstLastPara="1" wrap="square" lIns="91425" tIns="45700" rIns="91425" bIns="45700" anchor="t" anchorCtr="0">
            <a:noAutofit/>
          </a:bodyPr>
          <a:lstStyle>
            <a:lvl1pPr lvl="0" algn="l">
              <a:lnSpc>
                <a:spcPct val="90000"/>
              </a:lnSpc>
              <a:spcBef>
                <a:spcPts val="0"/>
              </a:spcBef>
              <a:spcAft>
                <a:spcPts val="0"/>
              </a:spcAft>
              <a:buClr>
                <a:schemeClr val="accent6"/>
              </a:buClr>
              <a:buSzPts val="4400"/>
              <a:buFont typeface="Mate"/>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25"/>
          <p:cNvSpPr>
            <a:spLocks noGrp="1"/>
          </p:cNvSpPr>
          <p:nvPr>
            <p:ph type="tbl" idx="2"/>
          </p:nvPr>
        </p:nvSpPr>
        <p:spPr>
          <a:xfrm>
            <a:off x="581709" y="1614198"/>
            <a:ext cx="10889796" cy="4317856"/>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accent6"/>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3" name="Google Shape;93;p25"/>
          <p:cNvSpPr/>
          <p:nvPr/>
        </p:nvSpPr>
        <p:spPr>
          <a:xfrm>
            <a:off x="10551278" y="4665388"/>
            <a:ext cx="603952" cy="681742"/>
          </a:xfrm>
          <a:custGeom>
            <a:avLst/>
            <a:gdLst/>
            <a:ahLst/>
            <a:cxnLst/>
            <a:rect l="l" t="t" r="r" b="b"/>
            <a:pathLst>
              <a:path w="4387647" h="5032188" extrusionOk="0">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94" name="Google Shape;94;p25"/>
          <p:cNvSpPr/>
          <p:nvPr/>
        </p:nvSpPr>
        <p:spPr>
          <a:xfrm>
            <a:off x="10524774" y="5146146"/>
            <a:ext cx="1667226" cy="1711855"/>
          </a:xfrm>
          <a:custGeom>
            <a:avLst/>
            <a:gdLst/>
            <a:ahLst/>
            <a:cxnLst/>
            <a:rect l="l" t="t" r="r" b="b"/>
            <a:pathLst>
              <a:path w="1667226" h="1711855" extrusionOk="0">
                <a:moveTo>
                  <a:pt x="998834" y="0"/>
                </a:moveTo>
                <a:lnTo>
                  <a:pt x="1667226" y="373790"/>
                </a:lnTo>
                <a:lnTo>
                  <a:pt x="1667226" y="1711855"/>
                </a:lnTo>
                <a:lnTo>
                  <a:pt x="48502" y="1711855"/>
                </a:lnTo>
                <a:lnTo>
                  <a:pt x="0" y="1684915"/>
                </a:lnTo>
                <a:lnTo>
                  <a:pt x="0" y="564300"/>
                </a:lnTo>
                <a:close/>
              </a:path>
            </a:pathLst>
          </a:custGeom>
          <a:noFill/>
          <a:ln w="19050" cap="flat" cmpd="sng">
            <a:solidFill>
              <a:schemeClr val="accent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accent6"/>
              </a:solidFill>
              <a:latin typeface="Arial"/>
              <a:ea typeface="Arial"/>
              <a:cs typeface="Arial"/>
              <a:sym typeface="Arial"/>
            </a:endParaRPr>
          </a:p>
        </p:txBody>
      </p:sp>
      <p:sp>
        <p:nvSpPr>
          <p:cNvPr id="95" name="Google Shape;95;p25"/>
          <p:cNvSpPr/>
          <p:nvPr/>
        </p:nvSpPr>
        <p:spPr>
          <a:xfrm>
            <a:off x="10177285" y="5347130"/>
            <a:ext cx="748554" cy="856361"/>
          </a:xfrm>
          <a:custGeom>
            <a:avLst/>
            <a:gdLst/>
            <a:ahLst/>
            <a:cxnLst/>
            <a:rect l="l" t="t" r="r" b="b"/>
            <a:pathLst>
              <a:path w="4398682" h="5032188" extrusionOk="0">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ABE7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chemeClr val="accent6"/>
              </a:solidFill>
              <a:latin typeface="Mate"/>
              <a:ea typeface="Mate"/>
              <a:cs typeface="Mate"/>
              <a:sym typeface="Mate"/>
            </a:endParaRPr>
          </a:p>
        </p:txBody>
      </p:sp>
      <p:sp>
        <p:nvSpPr>
          <p:cNvPr id="96" name="Google Shape;96;p25"/>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accent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5"/>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b="0" i="0" u="none" strike="noStrike" cap="none">
                <a:solidFill>
                  <a:schemeClr val="accent6"/>
                </a:solidFill>
                <a:latin typeface="Arial"/>
                <a:ea typeface="Arial"/>
                <a:cs typeface="Arial"/>
                <a:sym typeface="Arial"/>
              </a:defRPr>
            </a:lvl1pPr>
            <a:lvl2pPr marL="0" lvl="1" indent="0" algn="ctr">
              <a:spcBef>
                <a:spcPts val="0"/>
              </a:spcBef>
              <a:buNone/>
              <a:defRPr sz="1200" b="0" i="0" u="none" strike="noStrike" cap="none">
                <a:solidFill>
                  <a:schemeClr val="accent6"/>
                </a:solidFill>
                <a:latin typeface="Arial"/>
                <a:ea typeface="Arial"/>
                <a:cs typeface="Arial"/>
                <a:sym typeface="Arial"/>
              </a:defRPr>
            </a:lvl2pPr>
            <a:lvl3pPr marL="0" lvl="2" indent="0" algn="ctr">
              <a:spcBef>
                <a:spcPts val="0"/>
              </a:spcBef>
              <a:buNone/>
              <a:defRPr sz="1200" b="0" i="0" u="none" strike="noStrike" cap="none">
                <a:solidFill>
                  <a:schemeClr val="accent6"/>
                </a:solidFill>
                <a:latin typeface="Arial"/>
                <a:ea typeface="Arial"/>
                <a:cs typeface="Arial"/>
                <a:sym typeface="Arial"/>
              </a:defRPr>
            </a:lvl3pPr>
            <a:lvl4pPr marL="0" lvl="3" indent="0" algn="ctr">
              <a:spcBef>
                <a:spcPts val="0"/>
              </a:spcBef>
              <a:buNone/>
              <a:defRPr sz="1200" b="0" i="0" u="none" strike="noStrike" cap="none">
                <a:solidFill>
                  <a:schemeClr val="accent6"/>
                </a:solidFill>
                <a:latin typeface="Arial"/>
                <a:ea typeface="Arial"/>
                <a:cs typeface="Arial"/>
                <a:sym typeface="Arial"/>
              </a:defRPr>
            </a:lvl4pPr>
            <a:lvl5pPr marL="0" lvl="4" indent="0" algn="ctr">
              <a:spcBef>
                <a:spcPts val="0"/>
              </a:spcBef>
              <a:buNone/>
              <a:defRPr sz="1200" b="0" i="0" u="none" strike="noStrike" cap="none">
                <a:solidFill>
                  <a:schemeClr val="accent6"/>
                </a:solidFill>
                <a:latin typeface="Arial"/>
                <a:ea typeface="Arial"/>
                <a:cs typeface="Arial"/>
                <a:sym typeface="Arial"/>
              </a:defRPr>
            </a:lvl5pPr>
            <a:lvl6pPr marL="0" lvl="5" indent="0" algn="ctr">
              <a:spcBef>
                <a:spcPts val="0"/>
              </a:spcBef>
              <a:buNone/>
              <a:defRPr sz="1200" b="0" i="0" u="none" strike="noStrike" cap="none">
                <a:solidFill>
                  <a:schemeClr val="accent6"/>
                </a:solidFill>
                <a:latin typeface="Arial"/>
                <a:ea typeface="Arial"/>
                <a:cs typeface="Arial"/>
                <a:sym typeface="Arial"/>
              </a:defRPr>
            </a:lvl6pPr>
            <a:lvl7pPr marL="0" lvl="6" indent="0" algn="ctr">
              <a:spcBef>
                <a:spcPts val="0"/>
              </a:spcBef>
              <a:buNone/>
              <a:defRPr sz="1200" b="0" i="0" u="none" strike="noStrike" cap="none">
                <a:solidFill>
                  <a:schemeClr val="accent6"/>
                </a:solidFill>
                <a:latin typeface="Arial"/>
                <a:ea typeface="Arial"/>
                <a:cs typeface="Arial"/>
                <a:sym typeface="Arial"/>
              </a:defRPr>
            </a:lvl7pPr>
            <a:lvl8pPr marL="0" lvl="7" indent="0" algn="ctr">
              <a:spcBef>
                <a:spcPts val="0"/>
              </a:spcBef>
              <a:buNone/>
              <a:defRPr sz="1200" b="0" i="0" u="none" strike="noStrike" cap="none">
                <a:solidFill>
                  <a:schemeClr val="accent6"/>
                </a:solidFill>
                <a:latin typeface="Arial"/>
                <a:ea typeface="Arial"/>
                <a:cs typeface="Arial"/>
                <a:sym typeface="Arial"/>
              </a:defRPr>
            </a:lvl8pPr>
            <a:lvl9pPr marL="0" lvl="8" indent="0" algn="ctr">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200" b="0" i="0" u="none" strike="noStrike" cap="none">
                <a:solidFill>
                  <a:schemeClr val="accent6"/>
                </a:solidFill>
                <a:latin typeface="Arial"/>
                <a:ea typeface="Arial"/>
                <a:cs typeface="Arial"/>
                <a:sym typeface="Arial"/>
              </a:defRPr>
            </a:lvl1pPr>
            <a:lvl2pPr marL="0" marR="0" lvl="1" indent="0" algn="ctr" rtl="0">
              <a:spcBef>
                <a:spcPts val="0"/>
              </a:spcBef>
              <a:buNone/>
              <a:defRPr sz="1200" b="0" i="0" u="none" strike="noStrike" cap="none">
                <a:solidFill>
                  <a:schemeClr val="accent6"/>
                </a:solidFill>
                <a:latin typeface="Arial"/>
                <a:ea typeface="Arial"/>
                <a:cs typeface="Arial"/>
                <a:sym typeface="Arial"/>
              </a:defRPr>
            </a:lvl2pPr>
            <a:lvl3pPr marL="0" marR="0" lvl="2" indent="0" algn="ctr" rtl="0">
              <a:spcBef>
                <a:spcPts val="0"/>
              </a:spcBef>
              <a:buNone/>
              <a:defRPr sz="1200" b="0" i="0" u="none" strike="noStrike" cap="none">
                <a:solidFill>
                  <a:schemeClr val="accent6"/>
                </a:solidFill>
                <a:latin typeface="Arial"/>
                <a:ea typeface="Arial"/>
                <a:cs typeface="Arial"/>
                <a:sym typeface="Arial"/>
              </a:defRPr>
            </a:lvl3pPr>
            <a:lvl4pPr marL="0" marR="0" lvl="3" indent="0" algn="ctr" rtl="0">
              <a:spcBef>
                <a:spcPts val="0"/>
              </a:spcBef>
              <a:buNone/>
              <a:defRPr sz="1200" b="0" i="0" u="none" strike="noStrike" cap="none">
                <a:solidFill>
                  <a:schemeClr val="accent6"/>
                </a:solidFill>
                <a:latin typeface="Arial"/>
                <a:ea typeface="Arial"/>
                <a:cs typeface="Arial"/>
                <a:sym typeface="Arial"/>
              </a:defRPr>
            </a:lvl4pPr>
            <a:lvl5pPr marL="0" marR="0" lvl="4" indent="0" algn="ctr" rtl="0">
              <a:spcBef>
                <a:spcPts val="0"/>
              </a:spcBef>
              <a:buNone/>
              <a:defRPr sz="1200" b="0" i="0" u="none" strike="noStrike" cap="none">
                <a:solidFill>
                  <a:schemeClr val="accent6"/>
                </a:solidFill>
                <a:latin typeface="Arial"/>
                <a:ea typeface="Arial"/>
                <a:cs typeface="Arial"/>
                <a:sym typeface="Arial"/>
              </a:defRPr>
            </a:lvl5pPr>
            <a:lvl6pPr marL="0" marR="0" lvl="5" indent="0" algn="ctr" rtl="0">
              <a:spcBef>
                <a:spcPts val="0"/>
              </a:spcBef>
              <a:buNone/>
              <a:defRPr sz="1200" b="0" i="0" u="none" strike="noStrike" cap="none">
                <a:solidFill>
                  <a:schemeClr val="accent6"/>
                </a:solidFill>
                <a:latin typeface="Arial"/>
                <a:ea typeface="Arial"/>
                <a:cs typeface="Arial"/>
                <a:sym typeface="Arial"/>
              </a:defRPr>
            </a:lvl6pPr>
            <a:lvl7pPr marL="0" marR="0" lvl="6" indent="0" algn="ctr" rtl="0">
              <a:spcBef>
                <a:spcPts val="0"/>
              </a:spcBef>
              <a:buNone/>
              <a:defRPr sz="1200" b="0" i="0" u="none" strike="noStrike" cap="none">
                <a:solidFill>
                  <a:schemeClr val="accent6"/>
                </a:solidFill>
                <a:latin typeface="Arial"/>
                <a:ea typeface="Arial"/>
                <a:cs typeface="Arial"/>
                <a:sym typeface="Arial"/>
              </a:defRPr>
            </a:lvl7pPr>
            <a:lvl8pPr marL="0" marR="0" lvl="7" indent="0" algn="ctr" rtl="0">
              <a:spcBef>
                <a:spcPts val="0"/>
              </a:spcBef>
              <a:buNone/>
              <a:defRPr sz="1200" b="0" i="0" u="none" strike="noStrike" cap="none">
                <a:solidFill>
                  <a:schemeClr val="accent6"/>
                </a:solidFill>
                <a:latin typeface="Arial"/>
                <a:ea typeface="Arial"/>
                <a:cs typeface="Arial"/>
                <a:sym typeface="Arial"/>
              </a:defRPr>
            </a:lvl8pPr>
            <a:lvl9pPr marL="0" marR="0" lvl="8" indent="0" algn="ctr" rtl="0">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11" name="Google Shape;11;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355600" algn="l" rtl="0">
              <a:lnSpc>
                <a:spcPct val="90000"/>
              </a:lnSpc>
              <a:spcBef>
                <a:spcPts val="1000"/>
              </a:spcBef>
              <a:spcAft>
                <a:spcPts val="0"/>
              </a:spcAft>
              <a:buClr>
                <a:schemeClr val="accent6"/>
              </a:buClr>
              <a:buSzPts val="2000"/>
              <a:buFont typeface="Arial"/>
              <a:buChar char="•"/>
              <a:defRPr sz="2000" b="0" i="0" u="none" strike="noStrike" cap="none">
                <a:solidFill>
                  <a:schemeClr val="accent6"/>
                </a:solidFill>
                <a:latin typeface="Arial"/>
                <a:ea typeface="Arial"/>
                <a:cs typeface="Arial"/>
                <a:sym typeface="Arial"/>
              </a:defRPr>
            </a:lvl1pPr>
            <a:lvl2pPr marL="914400" marR="0" lvl="1" indent="-355600" algn="l" rtl="0">
              <a:lnSpc>
                <a:spcPct val="90000"/>
              </a:lnSpc>
              <a:spcBef>
                <a:spcPts val="500"/>
              </a:spcBef>
              <a:spcAft>
                <a:spcPts val="0"/>
              </a:spcAft>
              <a:buClr>
                <a:schemeClr val="accent6"/>
              </a:buClr>
              <a:buSzPts val="2000"/>
              <a:buFont typeface="Arial"/>
              <a:buChar char="•"/>
              <a:defRPr sz="2000" b="0" i="0" u="none" strike="noStrike" cap="none">
                <a:solidFill>
                  <a:schemeClr val="accent6"/>
                </a:solidFill>
                <a:latin typeface="Arial"/>
                <a:ea typeface="Arial"/>
                <a:cs typeface="Arial"/>
                <a:sym typeface="Arial"/>
              </a:defRPr>
            </a:lvl2pPr>
            <a:lvl3pPr marL="1371600" marR="0" lvl="2" indent="-355600" algn="l" rtl="0">
              <a:lnSpc>
                <a:spcPct val="90000"/>
              </a:lnSpc>
              <a:spcBef>
                <a:spcPts val="500"/>
              </a:spcBef>
              <a:spcAft>
                <a:spcPts val="0"/>
              </a:spcAft>
              <a:buClr>
                <a:schemeClr val="accent6"/>
              </a:buClr>
              <a:buSzPts val="2000"/>
              <a:buFont typeface="Arial"/>
              <a:buChar char="•"/>
              <a:defRPr sz="2000" b="0" i="0" u="none" strike="noStrike" cap="none">
                <a:solidFill>
                  <a:schemeClr val="accent6"/>
                </a:solidFill>
                <a:latin typeface="Arial"/>
                <a:ea typeface="Arial"/>
                <a:cs typeface="Arial"/>
                <a:sym typeface="Arial"/>
              </a:defRPr>
            </a:lvl3pPr>
            <a:lvl4pPr marL="1828800" marR="0" lvl="3" indent="-355600" algn="l" rtl="0">
              <a:lnSpc>
                <a:spcPct val="90000"/>
              </a:lnSpc>
              <a:spcBef>
                <a:spcPts val="500"/>
              </a:spcBef>
              <a:spcAft>
                <a:spcPts val="0"/>
              </a:spcAft>
              <a:buClr>
                <a:schemeClr val="accent6"/>
              </a:buClr>
              <a:buSzPts val="2000"/>
              <a:buFont typeface="Arial"/>
              <a:buChar char="•"/>
              <a:defRPr sz="2000" b="0" i="0" u="none" strike="noStrike" cap="none">
                <a:solidFill>
                  <a:schemeClr val="accent6"/>
                </a:solidFill>
                <a:latin typeface="Arial"/>
                <a:ea typeface="Arial"/>
                <a:cs typeface="Arial"/>
                <a:sym typeface="Arial"/>
              </a:defRPr>
            </a:lvl4pPr>
            <a:lvl5pPr marL="2286000" marR="0" lvl="4" indent="-355600" algn="l" rtl="0">
              <a:lnSpc>
                <a:spcPct val="90000"/>
              </a:lnSpc>
              <a:spcBef>
                <a:spcPts val="500"/>
              </a:spcBef>
              <a:spcAft>
                <a:spcPts val="0"/>
              </a:spcAft>
              <a:buClr>
                <a:schemeClr val="accent6"/>
              </a:buClr>
              <a:buSzPts val="2000"/>
              <a:buFont typeface="Arial"/>
              <a:buChar char="•"/>
              <a:defRPr sz="2000" b="0" i="0" u="none" strike="noStrike" cap="none">
                <a:solidFill>
                  <a:schemeClr val="accent6"/>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accent6"/>
              </a:buClr>
              <a:buSzPts val="4400"/>
              <a:buFont typeface="Mate"/>
              <a:buNone/>
              <a:defRPr sz="4400" b="1" i="0" u="none" strike="noStrike" cap="none">
                <a:solidFill>
                  <a:schemeClr val="accent6"/>
                </a:solidFill>
                <a:latin typeface="Mate"/>
                <a:ea typeface="Mate"/>
                <a:cs typeface="Mate"/>
                <a:sym typeface="Mat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16"/>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accent6"/>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4032">
          <p15:clr>
            <a:srgbClr val="F26B43"/>
          </p15:clr>
        </p15:guide>
        <p15:guide id="2" pos="3840">
          <p15:clr>
            <a:srgbClr val="F26B43"/>
          </p15:clr>
        </p15:guide>
        <p15:guide id="3" pos="5640">
          <p15:clr>
            <a:srgbClr val="F26B43"/>
          </p15:clr>
        </p15:guide>
        <p15:guide id="4" pos="1656">
          <p15:clr>
            <a:srgbClr val="F26B43"/>
          </p15:clr>
        </p15:guide>
        <p15:guide id="5" pos="520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hyperlink" Target="https://thesai.org/Publications/ViewPaper?Volume=7&amp;Issue=1&amp;Code=IJACSA&amp;SerialNo=76"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hyperlink" Target="https://www.researchgate.net/publication/292944128_Prediction_of_Mental_Health_Problems_Among_Children_Using_Machine_Learning_Techniques" TargetMode="External"/><Relationship Id="rId5" Type="http://schemas.openxmlformats.org/officeDocument/2006/relationships/hyperlink" Target="https://ieeexplore.ieee.org/document/5699394" TargetMode="External"/><Relationship Id="rId4" Type="http://schemas.openxmlformats.org/officeDocument/2006/relationships/hyperlink" Target="https://ieeexplore.ieee.org/document/9214815/"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1"/>
          <p:cNvSpPr txBox="1">
            <a:spLocks noGrp="1"/>
          </p:cNvSpPr>
          <p:nvPr>
            <p:ph type="title"/>
          </p:nvPr>
        </p:nvSpPr>
        <p:spPr>
          <a:xfrm>
            <a:off x="1206858" y="591933"/>
            <a:ext cx="5257793" cy="2057441"/>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1F1F1F"/>
              </a:buClr>
              <a:buSzPts val="4400"/>
              <a:buFont typeface="Arial"/>
              <a:buNone/>
            </a:pPr>
            <a:r>
              <a:rPr lang="en-US" i="0" u="sng">
                <a:solidFill>
                  <a:srgbClr val="1F1F1F"/>
                </a:solidFill>
                <a:latin typeface="Arial"/>
                <a:ea typeface="Arial"/>
                <a:cs typeface="Arial"/>
                <a:sym typeface="Arial"/>
              </a:rPr>
              <a:t>Youth YANA</a:t>
            </a:r>
            <a:r>
              <a:rPr lang="en-US" b="0" i="0">
                <a:solidFill>
                  <a:srgbClr val="1F1F1F"/>
                </a:solidFill>
                <a:latin typeface="Arial"/>
                <a:ea typeface="Arial"/>
                <a:cs typeface="Arial"/>
                <a:sym typeface="Arial"/>
              </a:rPr>
              <a:t> </a:t>
            </a:r>
            <a:br>
              <a:rPr lang="en-US" b="0" i="0">
                <a:solidFill>
                  <a:srgbClr val="1F1F1F"/>
                </a:solidFill>
                <a:latin typeface="Arial"/>
                <a:ea typeface="Arial"/>
                <a:cs typeface="Arial"/>
                <a:sym typeface="Arial"/>
              </a:rPr>
            </a:br>
            <a:r>
              <a:rPr lang="en-US" sz="3600" b="0" i="0">
                <a:solidFill>
                  <a:srgbClr val="1F1F1F"/>
                </a:solidFill>
                <a:latin typeface="Arial"/>
                <a:ea typeface="Arial"/>
                <a:cs typeface="Arial"/>
                <a:sym typeface="Arial"/>
              </a:rPr>
              <a:t>( You Are Not Alone )</a:t>
            </a:r>
            <a:br>
              <a:rPr lang="en-US" sz="3600" b="0" i="0">
                <a:solidFill>
                  <a:srgbClr val="1F1F1F"/>
                </a:solidFill>
                <a:latin typeface="Arial"/>
                <a:ea typeface="Arial"/>
                <a:cs typeface="Arial"/>
                <a:sym typeface="Arial"/>
              </a:rPr>
            </a:br>
            <a:r>
              <a:rPr lang="en-US" sz="2800" b="0" i="0">
                <a:solidFill>
                  <a:srgbClr val="1F1F1F"/>
                </a:solidFill>
                <a:latin typeface="Arial"/>
                <a:ea typeface="Arial"/>
                <a:cs typeface="Arial"/>
                <a:sym typeface="Arial"/>
              </a:rPr>
              <a:t>Mental Health Consulting WebApp</a:t>
            </a:r>
            <a:endParaRPr/>
          </a:p>
        </p:txBody>
      </p:sp>
      <p:sp>
        <p:nvSpPr>
          <p:cNvPr id="252" name="Google Shape;252;p1"/>
          <p:cNvSpPr txBox="1">
            <a:spLocks noGrp="1"/>
          </p:cNvSpPr>
          <p:nvPr>
            <p:ph type="body" idx="1"/>
          </p:nvPr>
        </p:nvSpPr>
        <p:spPr>
          <a:xfrm>
            <a:off x="1742296" y="2734765"/>
            <a:ext cx="3848079" cy="315341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6"/>
              </a:buClr>
              <a:buSzPts val="1800"/>
              <a:buNone/>
            </a:pPr>
            <a:r>
              <a:rPr lang="en-US" u="sng" dirty="0"/>
              <a:t>Group Details:</a:t>
            </a:r>
            <a:r>
              <a:rPr lang="en-US" dirty="0"/>
              <a:t> GID- </a:t>
            </a:r>
            <a:r>
              <a:rPr lang="en-US" b="1" dirty="0"/>
              <a:t>41</a:t>
            </a:r>
            <a:endParaRPr dirty="0"/>
          </a:p>
          <a:p>
            <a:pPr marL="342900" lvl="0" indent="-342900" algn="l" rtl="0">
              <a:lnSpc>
                <a:spcPct val="100000"/>
              </a:lnSpc>
              <a:spcBef>
                <a:spcPts val="1000"/>
              </a:spcBef>
              <a:spcAft>
                <a:spcPts val="0"/>
              </a:spcAft>
              <a:buClr>
                <a:schemeClr val="accent6"/>
              </a:buClr>
              <a:buSzPts val="1800"/>
              <a:buAutoNum type="arabicPeriod"/>
            </a:pPr>
            <a:r>
              <a:rPr lang="en-US" dirty="0"/>
              <a:t>Sumit </a:t>
            </a:r>
            <a:r>
              <a:rPr lang="en-US" dirty="0" err="1"/>
              <a:t>Kawale</a:t>
            </a:r>
            <a:r>
              <a:rPr lang="en-US" dirty="0"/>
              <a:t>            ( 43323 )</a:t>
            </a:r>
            <a:endParaRPr dirty="0"/>
          </a:p>
          <a:p>
            <a:pPr marL="342900" lvl="0" indent="-342900" algn="l" rtl="0">
              <a:lnSpc>
                <a:spcPct val="100000"/>
              </a:lnSpc>
              <a:spcBef>
                <a:spcPts val="1000"/>
              </a:spcBef>
              <a:spcAft>
                <a:spcPts val="0"/>
              </a:spcAft>
              <a:buClr>
                <a:schemeClr val="accent6"/>
              </a:buClr>
              <a:buSzPts val="1800"/>
              <a:buAutoNum type="arabicPeriod"/>
            </a:pPr>
            <a:r>
              <a:rPr lang="en-US" dirty="0"/>
              <a:t>Harshvardhan Patil   ( 43346 )</a:t>
            </a:r>
            <a:endParaRPr dirty="0"/>
          </a:p>
          <a:p>
            <a:pPr marL="342900" lvl="0" indent="-342900" algn="l" rtl="0">
              <a:lnSpc>
                <a:spcPct val="100000"/>
              </a:lnSpc>
              <a:spcBef>
                <a:spcPts val="1000"/>
              </a:spcBef>
              <a:spcAft>
                <a:spcPts val="0"/>
              </a:spcAft>
              <a:buClr>
                <a:schemeClr val="accent6"/>
              </a:buClr>
              <a:buSzPts val="1800"/>
              <a:buFont typeface="Arial"/>
              <a:buAutoNum type="arabicPeriod"/>
            </a:pPr>
            <a:r>
              <a:rPr lang="en-US" dirty="0"/>
              <a:t>Onkar Swami	          ( 43374 )</a:t>
            </a:r>
            <a:endParaRPr dirty="0"/>
          </a:p>
          <a:p>
            <a:pPr marL="342900" lvl="0" indent="-342900" algn="l" rtl="0">
              <a:lnSpc>
                <a:spcPct val="100000"/>
              </a:lnSpc>
              <a:spcBef>
                <a:spcPts val="1000"/>
              </a:spcBef>
              <a:spcAft>
                <a:spcPts val="0"/>
              </a:spcAft>
              <a:buClr>
                <a:schemeClr val="accent6"/>
              </a:buClr>
              <a:buSzPts val="1800"/>
              <a:buAutoNum type="arabicPeriod"/>
            </a:pPr>
            <a:r>
              <a:rPr lang="en-US" dirty="0"/>
              <a:t>Tanmay </a:t>
            </a:r>
            <a:r>
              <a:rPr lang="en-US" dirty="0" err="1"/>
              <a:t>Bonde</a:t>
            </a:r>
            <a:r>
              <a:rPr lang="en-US" dirty="0"/>
              <a:t>         ( 43375 )</a:t>
            </a:r>
            <a:endParaRPr dirty="0"/>
          </a:p>
          <a:p>
            <a:pPr marL="0" lvl="0" indent="0" algn="l" rtl="0">
              <a:lnSpc>
                <a:spcPct val="100000"/>
              </a:lnSpc>
              <a:spcBef>
                <a:spcPts val="1000"/>
              </a:spcBef>
              <a:spcAft>
                <a:spcPts val="0"/>
              </a:spcAft>
              <a:buClr>
                <a:schemeClr val="accent6"/>
              </a:buClr>
              <a:buSzPts val="1800"/>
              <a:buNone/>
            </a:pPr>
            <a:br>
              <a:rPr lang="en-US" u="sng" dirty="0"/>
            </a:br>
            <a:r>
              <a:rPr lang="en-US" u="sng" dirty="0"/>
              <a:t>Guide Details: </a:t>
            </a:r>
            <a:endParaRPr dirty="0"/>
          </a:p>
          <a:p>
            <a:pPr marL="0" lvl="0" indent="0" algn="l" rtl="0">
              <a:lnSpc>
                <a:spcPct val="100000"/>
              </a:lnSpc>
              <a:spcBef>
                <a:spcPts val="1000"/>
              </a:spcBef>
              <a:spcAft>
                <a:spcPts val="0"/>
              </a:spcAft>
              <a:buClr>
                <a:schemeClr val="accent6"/>
              </a:buClr>
              <a:buSzPts val="1800"/>
              <a:buNone/>
            </a:pPr>
            <a:r>
              <a:rPr lang="en-US" dirty="0"/>
              <a:t>Mrs. Kirti </a:t>
            </a:r>
            <a:r>
              <a:rPr lang="en-US" dirty="0" err="1"/>
              <a:t>Digholkar</a:t>
            </a:r>
            <a:endParaRPr dirty="0"/>
          </a:p>
          <a:p>
            <a:pPr marL="0" lvl="0" indent="0" algn="l" rtl="0">
              <a:lnSpc>
                <a:spcPct val="100000"/>
              </a:lnSpc>
              <a:spcBef>
                <a:spcPts val="1000"/>
              </a:spcBef>
              <a:spcAft>
                <a:spcPts val="0"/>
              </a:spcAft>
              <a:buClr>
                <a:schemeClr val="accent6"/>
              </a:buClr>
              <a:buSzPts val="1800"/>
              <a:buNone/>
            </a:pPr>
            <a:endParaRPr u="sng" dirty="0"/>
          </a:p>
        </p:txBody>
      </p:sp>
      <p:pic>
        <p:nvPicPr>
          <p:cNvPr id="253" name="Google Shape;253;p1"/>
          <p:cNvPicPr preferRelativeResize="0">
            <a:picLocks noGrp="1"/>
          </p:cNvPicPr>
          <p:nvPr>
            <p:ph type="pic" idx="2"/>
          </p:nvPr>
        </p:nvPicPr>
        <p:blipFill rotWithShape="1">
          <a:blip r:embed="rId3">
            <a:alphaModFix/>
          </a:blip>
          <a:srcRect l="8227" r="8227"/>
          <a:stretch/>
        </p:blipFill>
        <p:spPr>
          <a:xfrm>
            <a:off x="6742557" y="1145894"/>
            <a:ext cx="4405503" cy="4742288"/>
          </a:xfrm>
          <a:prstGeom prst="rect">
            <a:avLst/>
          </a:prstGeom>
          <a:noFill/>
          <a:ln>
            <a:noFill/>
          </a:ln>
        </p:spPr>
      </p:pic>
      <p:sp>
        <p:nvSpPr>
          <p:cNvPr id="254" name="Google Shape;254;p1"/>
          <p:cNvSpPr/>
          <p:nvPr/>
        </p:nvSpPr>
        <p:spPr>
          <a:xfrm>
            <a:off x="9857505" y="838985"/>
            <a:ext cx="1637958" cy="1873859"/>
          </a:xfrm>
          <a:custGeom>
            <a:avLst/>
            <a:gdLst/>
            <a:ahLst/>
            <a:cxnLst/>
            <a:rect l="l" t="t" r="r" b="b"/>
            <a:pathLst>
              <a:path w="4398682" h="5032188" extrusionOk="0">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solidFill>
              <a:srgbClr val="4D8CD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255" name="Google Shape;255;p1"/>
          <p:cNvSpPr/>
          <p:nvPr/>
        </p:nvSpPr>
        <p:spPr>
          <a:xfrm>
            <a:off x="5974436" y="3694919"/>
            <a:ext cx="1637958" cy="1873859"/>
          </a:xfrm>
          <a:custGeom>
            <a:avLst/>
            <a:gdLst/>
            <a:ahLst/>
            <a:cxnLst/>
            <a:rect l="l" t="t" r="r" b="b"/>
            <a:pathLst>
              <a:path w="4398682" h="5032188" extrusionOk="0">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rgbClr val="FABE77">
              <a:alpha val="4980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Arial"/>
              <a:buNone/>
            </a:pPr>
            <a:endParaRPr sz="1800" b="0" i="0" u="none" strike="noStrike" cap="none">
              <a:solidFill>
                <a:srgbClr val="FFFFFF"/>
              </a:solidFill>
              <a:latin typeface="Mate"/>
              <a:ea typeface="Mate"/>
              <a:cs typeface="Mate"/>
              <a:sym typeface="Mate"/>
            </a:endParaRPr>
          </a:p>
        </p:txBody>
      </p:sp>
      <p:sp>
        <p:nvSpPr>
          <p:cNvPr id="2" name="TextBox 1">
            <a:extLst>
              <a:ext uri="{FF2B5EF4-FFF2-40B4-BE49-F238E27FC236}">
                <a16:creationId xmlns:a16="http://schemas.microsoft.com/office/drawing/2014/main" id="{4A5C9A99-8D2F-86A8-01EB-C5CC0010B02B}"/>
              </a:ext>
            </a:extLst>
          </p:cNvPr>
          <p:cNvSpPr txBox="1"/>
          <p:nvPr/>
        </p:nvSpPr>
        <p:spPr>
          <a:xfrm>
            <a:off x="1759978" y="5888182"/>
            <a:ext cx="3848080" cy="830997"/>
          </a:xfrm>
          <a:prstGeom prst="rect">
            <a:avLst/>
          </a:prstGeom>
          <a:noFill/>
        </p:spPr>
        <p:txBody>
          <a:bodyPr wrap="square" rtlCol="0">
            <a:spAutoFit/>
          </a:bodyPr>
          <a:lstStyle/>
          <a:p>
            <a:r>
              <a:rPr lang="en-IN" sz="1600" u="sng" dirty="0"/>
              <a:t>Reviewer 1  Details :</a:t>
            </a:r>
          </a:p>
          <a:p>
            <a:endParaRPr lang="en-IN" sz="1600" u="sng" dirty="0"/>
          </a:p>
          <a:p>
            <a:r>
              <a:rPr lang="en-IN" sz="1600" dirty="0"/>
              <a:t>Mr. Sachin Pande </a:t>
            </a:r>
          </a:p>
        </p:txBody>
      </p:sp>
      <p:sp>
        <p:nvSpPr>
          <p:cNvPr id="3" name="TextBox 2">
            <a:extLst>
              <a:ext uri="{FF2B5EF4-FFF2-40B4-BE49-F238E27FC236}">
                <a16:creationId xmlns:a16="http://schemas.microsoft.com/office/drawing/2014/main" id="{1DAFB0D2-1240-7D2D-C4AE-9A12FB1C16DE}"/>
              </a:ext>
            </a:extLst>
          </p:cNvPr>
          <p:cNvSpPr txBox="1"/>
          <p:nvPr/>
        </p:nvSpPr>
        <p:spPr>
          <a:xfrm>
            <a:off x="3946335" y="5888182"/>
            <a:ext cx="4546433" cy="830997"/>
          </a:xfrm>
          <a:prstGeom prst="rect">
            <a:avLst/>
          </a:prstGeom>
          <a:noFill/>
        </p:spPr>
        <p:txBody>
          <a:bodyPr wrap="square" rtlCol="0">
            <a:spAutoFit/>
          </a:bodyPr>
          <a:lstStyle/>
          <a:p>
            <a:r>
              <a:rPr lang="en-IN" sz="1600" u="sng" dirty="0"/>
              <a:t>Reviewer 2 Details :</a:t>
            </a:r>
          </a:p>
          <a:p>
            <a:endParaRPr lang="en-IN" sz="1600" u="sng" dirty="0"/>
          </a:p>
          <a:p>
            <a:r>
              <a:rPr lang="en-IN" sz="1600" dirty="0" err="1"/>
              <a:t>Mrs.Prajakta</a:t>
            </a:r>
            <a:r>
              <a:rPr lang="en-IN" sz="1600" dirty="0"/>
              <a:t> Shinde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11"/>
          <p:cNvSpPr txBox="1">
            <a:spLocks noGrp="1"/>
          </p:cNvSpPr>
          <p:nvPr>
            <p:ph type="title"/>
          </p:nvPr>
        </p:nvSpPr>
        <p:spPr>
          <a:xfrm>
            <a:off x="1730000" y="525000"/>
            <a:ext cx="9385200" cy="1218800"/>
          </a:xfrm>
          <a:prstGeom prst="rect">
            <a:avLst/>
          </a:prstGeom>
          <a:noFill/>
          <a:ln>
            <a:noFill/>
          </a:ln>
        </p:spPr>
        <p:txBody>
          <a:bodyPr spcFirstLastPara="1" wrap="square" lIns="91425" tIns="91425" rIns="91425" bIns="91425" anchor="t" anchorCtr="0">
            <a:normAutofit/>
          </a:bodyPr>
          <a:lstStyle/>
          <a:p>
            <a:pPr marL="0" lvl="0" indent="0" algn="ctr" rtl="0">
              <a:lnSpc>
                <a:spcPct val="90000"/>
              </a:lnSpc>
              <a:spcBef>
                <a:spcPts val="0"/>
              </a:spcBef>
              <a:spcAft>
                <a:spcPts val="0"/>
              </a:spcAft>
              <a:buClr>
                <a:schemeClr val="accent6"/>
              </a:buClr>
              <a:buSzPts val="2400"/>
              <a:buFont typeface="Mate"/>
              <a:buNone/>
            </a:pPr>
            <a:r>
              <a:rPr lang="en-US"/>
              <a:t>BLOCK DIAGRAM</a:t>
            </a:r>
            <a:endParaRPr/>
          </a:p>
        </p:txBody>
      </p:sp>
      <p:sp>
        <p:nvSpPr>
          <p:cNvPr id="345" name="Google Shape;345;p1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chemeClr val="accent6"/>
              </a:buClr>
              <a:buSzPts val="1200"/>
              <a:buFont typeface="Arial"/>
              <a:buNone/>
            </a:pPr>
            <a:fld id="{00000000-1234-1234-1234-123412341234}" type="slidenum">
              <a:rPr lang="en-US"/>
              <a:t>10</a:t>
            </a:fld>
            <a:endParaRPr/>
          </a:p>
        </p:txBody>
      </p:sp>
      <p:pic>
        <p:nvPicPr>
          <p:cNvPr id="346" name="Google Shape;346;p11"/>
          <p:cNvPicPr preferRelativeResize="0"/>
          <p:nvPr/>
        </p:nvPicPr>
        <p:blipFill rotWithShape="1">
          <a:blip r:embed="rId3">
            <a:alphaModFix/>
          </a:blip>
          <a:srcRect/>
          <a:stretch/>
        </p:blipFill>
        <p:spPr>
          <a:xfrm>
            <a:off x="179295" y="1531593"/>
            <a:ext cx="11833410" cy="4686030"/>
          </a:xfrm>
          <a:prstGeom prst="rect">
            <a:avLst/>
          </a:prstGeom>
          <a:noFill/>
          <a:ln>
            <a:noFill/>
          </a:ln>
        </p:spPr>
      </p:pic>
      <p:sp>
        <p:nvSpPr>
          <p:cNvPr id="347" name="Google Shape;347;p11"/>
          <p:cNvSpPr txBox="1">
            <a:spLocks noGrp="1"/>
          </p:cNvSpPr>
          <p:nvPr>
            <p:ph type="ftr" idx="4294967295"/>
          </p:nvPr>
        </p:nvSpPr>
        <p:spPr>
          <a:xfrm>
            <a:off x="495307" y="6297470"/>
            <a:ext cx="41148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Youth YANA: Mental Health Consulting WebApp</a:t>
            </a:r>
            <a:endParaRPr/>
          </a:p>
        </p:txBody>
      </p:sp>
      <p:sp>
        <p:nvSpPr>
          <p:cNvPr id="3" name="TextBox 2">
            <a:extLst>
              <a:ext uri="{FF2B5EF4-FFF2-40B4-BE49-F238E27FC236}">
                <a16:creationId xmlns:a16="http://schemas.microsoft.com/office/drawing/2014/main" id="{B3091333-68EA-DD1E-9D92-2A94AC7AD12E}"/>
              </a:ext>
            </a:extLst>
          </p:cNvPr>
          <p:cNvSpPr txBox="1"/>
          <p:nvPr/>
        </p:nvSpPr>
        <p:spPr>
          <a:xfrm>
            <a:off x="4827639" y="6297470"/>
            <a:ext cx="6145161" cy="307777"/>
          </a:xfrm>
          <a:prstGeom prst="rect">
            <a:avLst/>
          </a:prstGeom>
          <a:noFill/>
        </p:spPr>
        <p:txBody>
          <a:bodyPr wrap="square" rtlCol="0">
            <a:spAutoFit/>
          </a:bodyPr>
          <a:lstStyle/>
          <a:p>
            <a:r>
              <a:rPr lang="en-IN" dirty="0"/>
              <a:t>Ref. – (1)</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
          <p:cNvSpPr txBox="1">
            <a:spLocks noGrp="1"/>
          </p:cNvSpPr>
          <p:nvPr>
            <p:ph type="title"/>
          </p:nvPr>
        </p:nvSpPr>
        <p:spPr>
          <a:xfrm>
            <a:off x="1730000" y="525000"/>
            <a:ext cx="9385200" cy="1218800"/>
          </a:xfrm>
          <a:prstGeom prst="rect">
            <a:avLst/>
          </a:prstGeom>
          <a:noFill/>
          <a:ln>
            <a:noFill/>
          </a:ln>
        </p:spPr>
        <p:txBody>
          <a:bodyPr spcFirstLastPara="1" wrap="square" lIns="91425" tIns="91425" rIns="91425" bIns="91425" anchor="t" anchorCtr="0">
            <a:normAutofit/>
          </a:bodyPr>
          <a:lstStyle/>
          <a:p>
            <a:pPr marL="0" lvl="0" indent="0" algn="ctr" rtl="0">
              <a:lnSpc>
                <a:spcPct val="90000"/>
              </a:lnSpc>
              <a:spcBef>
                <a:spcPts val="0"/>
              </a:spcBef>
              <a:spcAft>
                <a:spcPts val="0"/>
              </a:spcAft>
              <a:buClr>
                <a:schemeClr val="accent6"/>
              </a:buClr>
              <a:buSzPts val="2400"/>
              <a:buFont typeface="Mate"/>
              <a:buNone/>
            </a:pPr>
            <a:r>
              <a:rPr lang="en-US"/>
              <a:t>GANTT CHART</a:t>
            </a:r>
            <a:endParaRPr/>
          </a:p>
        </p:txBody>
      </p:sp>
      <p:sp>
        <p:nvSpPr>
          <p:cNvPr id="353" name="Google Shape;353;p1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chemeClr val="accent6"/>
              </a:buClr>
              <a:buSzPts val="1200"/>
              <a:buFont typeface="Arial"/>
              <a:buNone/>
            </a:pPr>
            <a:fld id="{00000000-1234-1234-1234-123412341234}" type="slidenum">
              <a:rPr lang="en-US"/>
              <a:t>11</a:t>
            </a:fld>
            <a:endParaRPr/>
          </a:p>
        </p:txBody>
      </p:sp>
      <p:pic>
        <p:nvPicPr>
          <p:cNvPr id="354" name="Google Shape;354;p12"/>
          <p:cNvPicPr preferRelativeResize="0"/>
          <p:nvPr/>
        </p:nvPicPr>
        <p:blipFill rotWithShape="1">
          <a:blip r:embed="rId3">
            <a:alphaModFix/>
          </a:blip>
          <a:srcRect/>
          <a:stretch/>
        </p:blipFill>
        <p:spPr>
          <a:xfrm>
            <a:off x="827314" y="1134400"/>
            <a:ext cx="10770636" cy="534104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3"/>
          <p:cNvSpPr txBox="1">
            <a:spLocks noGrp="1"/>
          </p:cNvSpPr>
          <p:nvPr>
            <p:ph type="title"/>
          </p:nvPr>
        </p:nvSpPr>
        <p:spPr>
          <a:xfrm>
            <a:off x="484632" y="969915"/>
            <a:ext cx="9823998"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accent6"/>
              </a:buClr>
              <a:buSzPts val="4400"/>
              <a:buFont typeface="Mate"/>
              <a:buNone/>
            </a:pPr>
            <a:r>
              <a:rPr lang="en-US"/>
              <a:t>Conclusion</a:t>
            </a:r>
            <a:endParaRPr/>
          </a:p>
        </p:txBody>
      </p:sp>
      <p:sp>
        <p:nvSpPr>
          <p:cNvPr id="360" name="Google Shape;360;p13"/>
          <p:cNvSpPr txBox="1">
            <a:spLocks noGrp="1"/>
          </p:cNvSpPr>
          <p:nvPr>
            <p:ph type="body" idx="1"/>
          </p:nvPr>
        </p:nvSpPr>
        <p:spPr>
          <a:xfrm>
            <a:off x="449970" y="1988682"/>
            <a:ext cx="5927681" cy="3578393"/>
          </a:xfrm>
          <a:prstGeom prst="rect">
            <a:avLst/>
          </a:prstGeom>
          <a:noFill/>
          <a:ln>
            <a:noFill/>
          </a:ln>
        </p:spPr>
        <p:txBody>
          <a:bodyPr spcFirstLastPara="1" wrap="square" lIns="91425" tIns="45700" rIns="91425" bIns="45700" anchor="t" anchorCtr="0">
            <a:noAutofit/>
          </a:bodyPr>
          <a:lstStyle/>
          <a:p>
            <a:pPr marL="0" lvl="0" indent="0" algn="just" rtl="0">
              <a:lnSpc>
                <a:spcPct val="150000"/>
              </a:lnSpc>
              <a:spcBef>
                <a:spcPts val="0"/>
              </a:spcBef>
              <a:spcAft>
                <a:spcPts val="0"/>
              </a:spcAft>
              <a:buClr>
                <a:srgbClr val="0F253E"/>
              </a:buClr>
              <a:buSzPts val="1600"/>
              <a:buNone/>
            </a:pPr>
            <a:r>
              <a:rPr lang="en-US" sz="1600" b="0" i="0">
                <a:solidFill>
                  <a:srgbClr val="0F253E"/>
                </a:solidFill>
                <a:latin typeface="Arial"/>
                <a:ea typeface="Arial"/>
                <a:cs typeface="Arial"/>
                <a:sym typeface="Arial"/>
              </a:rPr>
              <a:t>In conclusion, our project aims to revolutionize mental health support for college students by leveraging AI technology. By addressing the issues of limited accessibility and confidentiality, we aspire to provide a safe and inclusive platform for students to seek assistance with their mental health concerns. This project has the potential to positively impact the lives of countless students and contribute to a healthier and more resilient college community.</a:t>
            </a:r>
            <a:endParaRPr sz="1600">
              <a:solidFill>
                <a:srgbClr val="0F253E"/>
              </a:solidFill>
              <a:latin typeface="Arial"/>
              <a:ea typeface="Arial"/>
              <a:cs typeface="Arial"/>
              <a:sym typeface="Arial"/>
            </a:endParaRPr>
          </a:p>
        </p:txBody>
      </p:sp>
      <p:pic>
        <p:nvPicPr>
          <p:cNvPr id="361" name="Google Shape;361;p13"/>
          <p:cNvPicPr preferRelativeResize="0">
            <a:picLocks noGrp="1"/>
          </p:cNvPicPr>
          <p:nvPr>
            <p:ph type="pic" idx="2"/>
          </p:nvPr>
        </p:nvPicPr>
        <p:blipFill rotWithShape="1">
          <a:blip r:embed="rId3">
            <a:alphaModFix/>
          </a:blip>
          <a:srcRect/>
          <a:stretch/>
        </p:blipFill>
        <p:spPr>
          <a:xfrm>
            <a:off x="7493157" y="529148"/>
            <a:ext cx="4248873" cy="4731130"/>
          </a:xfrm>
          <a:prstGeom prst="rect">
            <a:avLst/>
          </a:prstGeom>
          <a:noFill/>
          <a:ln>
            <a:noFill/>
          </a:ln>
        </p:spPr>
      </p:pic>
      <p:pic>
        <p:nvPicPr>
          <p:cNvPr id="362" name="Google Shape;362;p13"/>
          <p:cNvPicPr preferRelativeResize="0"/>
          <p:nvPr/>
        </p:nvPicPr>
        <p:blipFill rotWithShape="1">
          <a:blip r:embed="rId4">
            <a:alphaModFix/>
          </a:blip>
          <a:srcRect t="2555" b="2555"/>
          <a:stretch/>
        </p:blipFill>
        <p:spPr>
          <a:xfrm>
            <a:off x="6504265" y="3029080"/>
            <a:ext cx="1570617" cy="1796820"/>
          </a:xfrm>
          <a:custGeom>
            <a:avLst/>
            <a:gdLst/>
            <a:ahLst/>
            <a:cxnLst/>
            <a:rect l="l" t="t" r="r" b="b"/>
            <a:pathLst>
              <a:path w="4405503" h="5066346" extrusionOk="0">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noFill/>
          <a:ln>
            <a:noFill/>
          </a:ln>
        </p:spPr>
      </p:pic>
      <p:sp>
        <p:nvSpPr>
          <p:cNvPr id="363" name="Google Shape;363;p13"/>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Youth YANA: Mental Health Consulting WebApp</a:t>
            </a:r>
            <a:endParaRPr/>
          </a:p>
        </p:txBody>
      </p:sp>
      <p:sp>
        <p:nvSpPr>
          <p:cNvPr id="364" name="Google Shape;364;p13"/>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14"/>
          <p:cNvSpPr txBox="1">
            <a:spLocks noGrp="1"/>
          </p:cNvSpPr>
          <p:nvPr>
            <p:ph type="title"/>
          </p:nvPr>
        </p:nvSpPr>
        <p:spPr>
          <a:xfrm>
            <a:off x="587829" y="507076"/>
            <a:ext cx="10515600" cy="1115434"/>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accent6"/>
              </a:buClr>
              <a:buSzPts val="4400"/>
              <a:buFont typeface="Mate"/>
              <a:buNone/>
            </a:pPr>
            <a:r>
              <a:rPr lang="en-US"/>
              <a:t>References</a:t>
            </a:r>
            <a:endParaRPr/>
          </a:p>
        </p:txBody>
      </p:sp>
      <p:sp>
        <p:nvSpPr>
          <p:cNvPr id="370" name="Google Shape;370;p14"/>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Youth YANA: Mental Health Consulting WebApp</a:t>
            </a:r>
            <a:endParaRPr/>
          </a:p>
        </p:txBody>
      </p:sp>
      <p:sp>
        <p:nvSpPr>
          <p:cNvPr id="371" name="Google Shape;371;p14"/>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13</a:t>
            </a:fld>
            <a:endParaRPr/>
          </a:p>
        </p:txBody>
      </p:sp>
      <p:sp>
        <p:nvSpPr>
          <p:cNvPr id="372" name="Google Shape;372;p14"/>
          <p:cNvSpPr>
            <a:spLocks noGrp="1"/>
          </p:cNvSpPr>
          <p:nvPr>
            <p:ph type="chart" idx="2"/>
          </p:nvPr>
        </p:nvSpPr>
        <p:spPr>
          <a:xfrm>
            <a:off x="587829" y="1622510"/>
            <a:ext cx="10889796" cy="4155757"/>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dk1"/>
              </a:buClr>
              <a:buSzPts val="2000"/>
              <a:buFont typeface="Noto Sans Symbols"/>
              <a:buChar char="❑"/>
            </a:pPr>
            <a:r>
              <a:rPr lang="en-US" sz="2000" b="0" i="0" u="sng" strike="noStrike" cap="none" dirty="0">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Prediction of Mental Health Problems Among Children Using Machine Learning Techniques (thesai.org)</a:t>
            </a:r>
            <a:r>
              <a:rPr lang="en-US" sz="2000" b="0" i="0" u="none" strike="noStrike" cap="none" dirty="0">
                <a:solidFill>
                  <a:schemeClr val="dk1"/>
                </a:solidFill>
                <a:latin typeface="Arial"/>
                <a:ea typeface="Arial"/>
                <a:cs typeface="Arial"/>
                <a:sym typeface="Arial"/>
              </a:rPr>
              <a:t> (2021)</a:t>
            </a:r>
            <a:endParaRPr dirty="0"/>
          </a:p>
          <a:p>
            <a:pPr marL="228600" marR="0" lvl="0" indent="-101600" algn="l" rtl="0">
              <a:lnSpc>
                <a:spcPct val="90000"/>
              </a:lnSpc>
              <a:spcBef>
                <a:spcPts val="1000"/>
              </a:spcBef>
              <a:spcAft>
                <a:spcPts val="0"/>
              </a:spcAft>
              <a:buClr>
                <a:schemeClr val="accent6"/>
              </a:buClr>
              <a:buSzPts val="2000"/>
              <a:buFont typeface="Noto Sans Symbols"/>
              <a:buNone/>
            </a:pPr>
            <a:endParaRPr sz="2000" b="0" i="0" u="none" strike="noStrike" cap="none" dirty="0">
              <a:solidFill>
                <a:schemeClr val="dk1"/>
              </a:solidFill>
              <a:latin typeface="Arial"/>
              <a:ea typeface="Arial"/>
              <a:cs typeface="Arial"/>
              <a:sym typeface="Arial"/>
            </a:endParaRPr>
          </a:p>
          <a:p>
            <a:pPr marL="228600" marR="0" lvl="0" indent="-228600" algn="l" rtl="0">
              <a:lnSpc>
                <a:spcPct val="90000"/>
              </a:lnSpc>
              <a:spcBef>
                <a:spcPts val="1000"/>
              </a:spcBef>
              <a:spcAft>
                <a:spcPts val="0"/>
              </a:spcAft>
              <a:buClr>
                <a:schemeClr val="dk1"/>
              </a:buClr>
              <a:buSzPts val="2000"/>
              <a:buFont typeface="Noto Sans Symbols"/>
              <a:buChar char="❑"/>
            </a:pPr>
            <a:r>
              <a:rPr lang="en-US" sz="2000" b="0" i="0" u="sng" strike="noStrike" cap="none" dirty="0">
                <a:solidFill>
                  <a:schemeClr val="dk1"/>
                </a:solidFill>
                <a:latin typeface="Arial"/>
                <a:ea typeface="Arial"/>
                <a:cs typeface="Arial"/>
                <a:sym typeface="Arial"/>
                <a:hlinkClick r:id="rId4">
                  <a:extLst>
                    <a:ext uri="{A12FA001-AC4F-418D-AE19-62706E023703}">
                      <ahyp:hlinkClr xmlns:ahyp="http://schemas.microsoft.com/office/drawing/2018/hyperlinkcolor" val="tx"/>
                    </a:ext>
                  </a:extLst>
                </a:hlinkClick>
              </a:rPr>
              <a:t>Application of Machine Learning Methods in Mental Health Detection: A Systematic Review | IEEE Journals &amp; Magazine | IEEE Xplore</a:t>
            </a:r>
            <a:r>
              <a:rPr lang="en-US" sz="2000" b="0" i="0" u="none" strike="noStrike" cap="none" dirty="0">
                <a:solidFill>
                  <a:schemeClr val="dk1"/>
                </a:solidFill>
                <a:latin typeface="Arial"/>
                <a:ea typeface="Arial"/>
                <a:cs typeface="Arial"/>
                <a:sym typeface="Arial"/>
              </a:rPr>
              <a:t>(2020)</a:t>
            </a:r>
            <a:endParaRPr dirty="0"/>
          </a:p>
          <a:p>
            <a:pPr marL="228600" marR="0" lvl="0" indent="-101600" algn="l" rtl="0">
              <a:lnSpc>
                <a:spcPct val="90000"/>
              </a:lnSpc>
              <a:spcBef>
                <a:spcPts val="1000"/>
              </a:spcBef>
              <a:spcAft>
                <a:spcPts val="0"/>
              </a:spcAft>
              <a:buClr>
                <a:schemeClr val="accent6"/>
              </a:buClr>
              <a:buSzPts val="2000"/>
              <a:buFont typeface="Noto Sans Symbols"/>
              <a:buNone/>
            </a:pPr>
            <a:endParaRPr sz="2000" b="0" i="0" u="none" strike="noStrike" cap="none" dirty="0">
              <a:solidFill>
                <a:schemeClr val="dk1"/>
              </a:solidFill>
              <a:latin typeface="Arial"/>
              <a:ea typeface="Arial"/>
              <a:cs typeface="Arial"/>
              <a:sym typeface="Arial"/>
            </a:endParaRPr>
          </a:p>
          <a:p>
            <a:pPr marL="228600" marR="0" lvl="0" indent="-228600" algn="l" rtl="0">
              <a:lnSpc>
                <a:spcPct val="90000"/>
              </a:lnSpc>
              <a:spcBef>
                <a:spcPts val="1000"/>
              </a:spcBef>
              <a:spcAft>
                <a:spcPts val="0"/>
              </a:spcAft>
              <a:buClr>
                <a:schemeClr val="dk1"/>
              </a:buClr>
              <a:buSzPts val="2000"/>
              <a:buFont typeface="Noto Sans Symbols"/>
              <a:buChar char="❑"/>
            </a:pPr>
            <a:r>
              <a:rPr lang="en-US" sz="2000" b="0" i="0" u="sng" strike="noStrike" cap="none" dirty="0">
                <a:solidFill>
                  <a:schemeClr val="dk1"/>
                </a:solidFill>
                <a:latin typeface="Arial"/>
                <a:ea typeface="Arial"/>
                <a:cs typeface="Arial"/>
                <a:sym typeface="Arial"/>
                <a:hlinkClick r:id="rId5">
                  <a:extLst>
                    <a:ext uri="{A12FA001-AC4F-418D-AE19-62706E023703}">
                      <ahyp:hlinkClr xmlns:ahyp="http://schemas.microsoft.com/office/drawing/2018/hyperlinkcolor" val="tx"/>
                    </a:ext>
                  </a:extLst>
                </a:hlinkClick>
              </a:rPr>
              <a:t>Addressing Mental Health Epidemic Among University Students via Web-based, Self-Screening, and Referral System: A Preliminary Study | IEEE Journals &amp; Magazine | IEEE Xplore</a:t>
            </a:r>
            <a:r>
              <a:rPr lang="en-US" sz="2000" b="0" i="0" u="none" strike="noStrike" cap="none" dirty="0">
                <a:solidFill>
                  <a:schemeClr val="dk1"/>
                </a:solidFill>
                <a:latin typeface="Arial"/>
                <a:ea typeface="Arial"/>
                <a:cs typeface="Arial"/>
                <a:sym typeface="Arial"/>
              </a:rPr>
              <a:t> (2021)</a:t>
            </a:r>
            <a:endParaRPr dirty="0"/>
          </a:p>
          <a:p>
            <a:pPr marL="228600" marR="0" lvl="0" indent="-101600" algn="l" rtl="0">
              <a:lnSpc>
                <a:spcPct val="90000"/>
              </a:lnSpc>
              <a:spcBef>
                <a:spcPts val="1000"/>
              </a:spcBef>
              <a:spcAft>
                <a:spcPts val="0"/>
              </a:spcAft>
              <a:buClr>
                <a:schemeClr val="accent6"/>
              </a:buClr>
              <a:buSzPts val="2000"/>
              <a:buFont typeface="Noto Sans Symbols"/>
              <a:buNone/>
            </a:pPr>
            <a:endParaRPr sz="2000" b="0" i="0" u="none" strike="noStrike" cap="none" dirty="0">
              <a:solidFill>
                <a:schemeClr val="dk1"/>
              </a:solidFill>
              <a:latin typeface="Arial"/>
              <a:ea typeface="Arial"/>
              <a:cs typeface="Arial"/>
              <a:sym typeface="Arial"/>
            </a:endParaRPr>
          </a:p>
          <a:p>
            <a:pPr marL="228600" marR="0" lvl="0" indent="-228600" algn="l" rtl="0">
              <a:lnSpc>
                <a:spcPct val="90000"/>
              </a:lnSpc>
              <a:spcBef>
                <a:spcPts val="1000"/>
              </a:spcBef>
              <a:spcAft>
                <a:spcPts val="0"/>
              </a:spcAft>
              <a:buClr>
                <a:schemeClr val="dk1"/>
              </a:buClr>
              <a:buSzPts val="2000"/>
              <a:buFont typeface="Noto Sans Symbols"/>
              <a:buChar char="❑"/>
            </a:pPr>
            <a:r>
              <a:rPr lang="en-US" sz="2000" b="0" i="0" u="sng" strike="noStrike" cap="none" dirty="0">
                <a:solidFill>
                  <a:schemeClr val="tx1"/>
                </a:solidFill>
                <a:latin typeface="Arial"/>
                <a:ea typeface="Arial"/>
                <a:cs typeface="Arial"/>
                <a:sym typeface="Arial"/>
                <a:hlinkClick r:id="rId6">
                  <a:extLst>
                    <a:ext uri="{A12FA001-AC4F-418D-AE19-62706E023703}">
                      <ahyp:hlinkClr xmlns:ahyp="http://schemas.microsoft.com/office/drawing/2018/hyperlinkcolor" val="tx"/>
                    </a:ext>
                  </a:extLst>
                </a:hlinkClick>
              </a:rPr>
              <a:t>https://www.researchgate.net/publication/292944128_Prediction_of_Mental_Health_Problems_Among_Children_Using_Machine_Learning_Techniques</a:t>
            </a:r>
            <a:r>
              <a:rPr lang="en-US" sz="2000" b="0" i="0" u="sng" strike="noStrike" cap="none" dirty="0">
                <a:solidFill>
                  <a:schemeClr val="tx1"/>
                </a:solidFill>
                <a:latin typeface="Arial"/>
                <a:ea typeface="Arial"/>
                <a:cs typeface="Arial"/>
                <a:sym typeface="Arial"/>
              </a:rPr>
              <a:t> </a:t>
            </a:r>
            <a:r>
              <a:rPr lang="en-US" sz="2000" b="0" i="0" u="none" strike="noStrike" cap="none" dirty="0">
                <a:solidFill>
                  <a:schemeClr val="dk1"/>
                </a:solidFill>
                <a:latin typeface="Arial"/>
                <a:ea typeface="Arial"/>
                <a:cs typeface="Arial"/>
                <a:sym typeface="Arial"/>
              </a:rPr>
              <a:t>(2021)</a:t>
            </a:r>
            <a:endParaRPr dirty="0"/>
          </a:p>
          <a:p>
            <a:pPr marL="228600" marR="0" lvl="0" indent="-101600" algn="l" rtl="0">
              <a:lnSpc>
                <a:spcPct val="90000"/>
              </a:lnSpc>
              <a:spcBef>
                <a:spcPts val="1000"/>
              </a:spcBef>
              <a:spcAft>
                <a:spcPts val="0"/>
              </a:spcAft>
              <a:buClr>
                <a:schemeClr val="accent6"/>
              </a:buClr>
              <a:buSzPts val="2000"/>
              <a:buFont typeface="Noto Sans Symbols"/>
              <a:buNone/>
            </a:pPr>
            <a:endParaRPr sz="2000" b="0" i="0" u="none" strike="noStrike" cap="none" dirty="0">
              <a:solidFill>
                <a:schemeClr val="dk1"/>
              </a:solidFill>
              <a:latin typeface="Arial"/>
              <a:ea typeface="Arial"/>
              <a:cs typeface="Arial"/>
              <a:sym typeface="Arial"/>
            </a:endParaRPr>
          </a:p>
          <a:p>
            <a:pPr marL="228600" marR="0" lvl="0" indent="-101600" algn="l" rtl="0">
              <a:lnSpc>
                <a:spcPct val="90000"/>
              </a:lnSpc>
              <a:spcBef>
                <a:spcPts val="1000"/>
              </a:spcBef>
              <a:spcAft>
                <a:spcPts val="0"/>
              </a:spcAft>
              <a:buClr>
                <a:schemeClr val="accent6"/>
              </a:buClr>
              <a:buSzPts val="2000"/>
              <a:buFont typeface="Noto Sans Symbols"/>
              <a:buNone/>
            </a:pPr>
            <a:endParaRPr sz="2000" b="0" i="0" u="none" strike="noStrike" cap="none" dirty="0">
              <a:solidFill>
                <a:schemeClr val="dk1"/>
              </a:solidFill>
              <a:latin typeface="Arial"/>
              <a:ea typeface="Arial"/>
              <a:cs typeface="Arial"/>
              <a:sym typeface="Arial"/>
            </a:endParaRPr>
          </a:p>
          <a:p>
            <a:pPr marL="228600" marR="0" lvl="0" indent="-101600" algn="l" rtl="0">
              <a:lnSpc>
                <a:spcPct val="90000"/>
              </a:lnSpc>
              <a:spcBef>
                <a:spcPts val="1000"/>
              </a:spcBef>
              <a:spcAft>
                <a:spcPts val="0"/>
              </a:spcAft>
              <a:buClr>
                <a:schemeClr val="accent6"/>
              </a:buClr>
              <a:buSzPts val="2000"/>
              <a:buFont typeface="Noto Sans Symbols"/>
              <a:buNone/>
            </a:pPr>
            <a:endParaRPr sz="2000" b="0" i="0" u="none" strike="noStrike" cap="none" dirty="0">
              <a:solidFill>
                <a:schemeClr val="dk1"/>
              </a:solidFill>
              <a:latin typeface="Arial"/>
              <a:ea typeface="Arial"/>
              <a:cs typeface="Arial"/>
              <a:sym typeface="Arial"/>
            </a:endParaRPr>
          </a:p>
          <a:p>
            <a:pPr marL="228600" marR="0" lvl="0" indent="-101600" algn="l" rtl="0">
              <a:lnSpc>
                <a:spcPct val="90000"/>
              </a:lnSpc>
              <a:spcBef>
                <a:spcPts val="1000"/>
              </a:spcBef>
              <a:spcAft>
                <a:spcPts val="0"/>
              </a:spcAft>
              <a:buClr>
                <a:schemeClr val="accent6"/>
              </a:buClr>
              <a:buSzPts val="2000"/>
              <a:buFont typeface="Noto Sans Symbols"/>
              <a:buNone/>
            </a:pPr>
            <a:endParaRPr sz="2000" b="0" i="0" u="none" strike="noStrike" cap="none" dirty="0">
              <a:solidFill>
                <a:schemeClr val="dk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15"/>
          <p:cNvSpPr txBox="1">
            <a:spLocks noGrp="1"/>
          </p:cNvSpPr>
          <p:nvPr>
            <p:ph type="title"/>
          </p:nvPr>
        </p:nvSpPr>
        <p:spPr>
          <a:xfrm>
            <a:off x="6096000" y="1703538"/>
            <a:ext cx="5055698" cy="1325563"/>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accent6"/>
              </a:buClr>
              <a:buSzPts val="4400"/>
              <a:buFont typeface="Mate"/>
              <a:buNone/>
            </a:pPr>
            <a:r>
              <a:rPr lang="en-US"/>
              <a:t>Thank you</a:t>
            </a:r>
            <a:endParaRPr/>
          </a:p>
        </p:txBody>
      </p:sp>
      <p:pic>
        <p:nvPicPr>
          <p:cNvPr id="378" name="Google Shape;378;p15" descr="People working in office"/>
          <p:cNvPicPr preferRelativeResize="0">
            <a:picLocks noGrp="1"/>
          </p:cNvPicPr>
          <p:nvPr>
            <p:ph type="pic" idx="3"/>
          </p:nvPr>
        </p:nvPicPr>
        <p:blipFill rotWithShape="1">
          <a:blip r:embed="rId3">
            <a:alphaModFix/>
          </a:blip>
          <a:srcRect/>
          <a:stretch/>
        </p:blipFill>
        <p:spPr>
          <a:xfrm>
            <a:off x="391110" y="2493385"/>
            <a:ext cx="1465840" cy="1289394"/>
          </a:xfrm>
          <a:prstGeom prst="hexagon">
            <a:avLst>
              <a:gd name="adj" fmla="val 28349"/>
              <a:gd name="vf" fmla="val 115470"/>
            </a:avLst>
          </a:prstGeom>
          <a:noFill/>
          <a:ln>
            <a:noFill/>
          </a:ln>
        </p:spPr>
      </p:pic>
      <p:pic>
        <p:nvPicPr>
          <p:cNvPr id="379" name="Google Shape;379;p15" descr="People in an office discussing work over a laptop&#10;"/>
          <p:cNvPicPr preferRelativeResize="0">
            <a:picLocks noGrp="1"/>
          </p:cNvPicPr>
          <p:nvPr>
            <p:ph type="pic" idx="2"/>
          </p:nvPr>
        </p:nvPicPr>
        <p:blipFill rotWithShape="1">
          <a:blip r:embed="rId4">
            <a:alphaModFix/>
          </a:blip>
          <a:srcRect/>
          <a:stretch/>
        </p:blipFill>
        <p:spPr>
          <a:xfrm>
            <a:off x="2754948" y="2493385"/>
            <a:ext cx="1465840" cy="1289394"/>
          </a:xfrm>
          <a:prstGeom prst="hexagon">
            <a:avLst>
              <a:gd name="adj" fmla="val 28349"/>
              <a:gd name="vf" fmla="val 115470"/>
            </a:avLst>
          </a:prstGeom>
          <a:noFill/>
          <a:ln>
            <a:noFill/>
          </a:ln>
        </p:spPr>
      </p:pic>
      <p:pic>
        <p:nvPicPr>
          <p:cNvPr id="380" name="Google Shape;380;p15" descr="Layout of website design sketches on white paper"/>
          <p:cNvPicPr preferRelativeResize="0">
            <a:picLocks noGrp="1"/>
          </p:cNvPicPr>
          <p:nvPr>
            <p:ph type="pic" idx="5"/>
          </p:nvPr>
        </p:nvPicPr>
        <p:blipFill rotWithShape="1">
          <a:blip r:embed="rId5">
            <a:alphaModFix/>
          </a:blip>
          <a:srcRect/>
          <a:stretch/>
        </p:blipFill>
        <p:spPr>
          <a:xfrm>
            <a:off x="3948599" y="3194928"/>
            <a:ext cx="1465840" cy="1289394"/>
          </a:xfrm>
          <a:prstGeom prst="hexagon">
            <a:avLst>
              <a:gd name="adj" fmla="val 28349"/>
              <a:gd name="vf" fmla="val 115470"/>
            </a:avLst>
          </a:prstGeom>
          <a:noFill/>
          <a:ln>
            <a:noFill/>
          </a:ln>
        </p:spPr>
      </p:pic>
      <p:pic>
        <p:nvPicPr>
          <p:cNvPr id="381" name="Google Shape;381;p15" descr="Businesswoman reviewing sticky notes on a wall"/>
          <p:cNvPicPr preferRelativeResize="0">
            <a:picLocks noGrp="1"/>
          </p:cNvPicPr>
          <p:nvPr>
            <p:ph type="pic" idx="4"/>
          </p:nvPr>
        </p:nvPicPr>
        <p:blipFill rotWithShape="1">
          <a:blip r:embed="rId6">
            <a:alphaModFix/>
          </a:blip>
          <a:srcRect/>
          <a:stretch/>
        </p:blipFill>
        <p:spPr>
          <a:xfrm>
            <a:off x="5151412" y="5238680"/>
            <a:ext cx="1465840" cy="1289394"/>
          </a:xfrm>
          <a:prstGeom prst="hexagon">
            <a:avLst>
              <a:gd name="adj" fmla="val 28349"/>
              <a:gd name="vf" fmla="val 115470"/>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2"/>
          <p:cNvSpPr txBox="1">
            <a:spLocks noGrp="1"/>
          </p:cNvSpPr>
          <p:nvPr>
            <p:ph type="title"/>
          </p:nvPr>
        </p:nvSpPr>
        <p:spPr>
          <a:xfrm>
            <a:off x="531425" y="2558943"/>
            <a:ext cx="4253399" cy="1740114"/>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accent6"/>
              </a:buClr>
              <a:buSzPts val="4400"/>
              <a:buFont typeface="Mate"/>
              <a:buNone/>
            </a:pPr>
            <a:r>
              <a:rPr lang="en-US"/>
              <a:t>Agenda</a:t>
            </a:r>
            <a:endParaRPr/>
          </a:p>
        </p:txBody>
      </p:sp>
      <p:sp>
        <p:nvSpPr>
          <p:cNvPr id="261" name="Google Shape;261;p2"/>
          <p:cNvSpPr txBox="1">
            <a:spLocks noGrp="1"/>
          </p:cNvSpPr>
          <p:nvPr>
            <p:ph type="body" idx="1"/>
          </p:nvPr>
        </p:nvSpPr>
        <p:spPr>
          <a:xfrm>
            <a:off x="6274027" y="1076241"/>
            <a:ext cx="1913128" cy="1054727"/>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accent6"/>
              </a:buClr>
              <a:buSzPts val="1800"/>
              <a:buNone/>
            </a:pPr>
            <a:r>
              <a:rPr lang="en-US"/>
              <a:t>Introduction</a:t>
            </a:r>
            <a:endParaRPr/>
          </a:p>
        </p:txBody>
      </p:sp>
      <p:sp>
        <p:nvSpPr>
          <p:cNvPr id="262" name="Google Shape;262;p2"/>
          <p:cNvSpPr txBox="1">
            <a:spLocks noGrp="1"/>
          </p:cNvSpPr>
          <p:nvPr>
            <p:ph type="body" idx="2"/>
          </p:nvPr>
        </p:nvSpPr>
        <p:spPr>
          <a:xfrm>
            <a:off x="8375472" y="1076241"/>
            <a:ext cx="1904890" cy="1054728"/>
          </a:xfrm>
          <a:prstGeom prst="rect">
            <a:avLst/>
          </a:prstGeom>
          <a:noFill/>
          <a:ln>
            <a:noFill/>
          </a:ln>
        </p:spPr>
        <p:txBody>
          <a:bodyPr spcFirstLastPara="1" wrap="square" lIns="91425" tIns="45700" rIns="91425" bIns="45700" anchor="ctr" anchorCtr="0">
            <a:noAutofit/>
          </a:bodyPr>
          <a:lstStyle/>
          <a:p>
            <a:pPr marL="0" lvl="0" indent="0" algn="ctr" rtl="0">
              <a:lnSpc>
                <a:spcPct val="113000"/>
              </a:lnSpc>
              <a:spcBef>
                <a:spcPts val="0"/>
              </a:spcBef>
              <a:spcAft>
                <a:spcPts val="0"/>
              </a:spcAft>
              <a:buClr>
                <a:schemeClr val="accent6"/>
              </a:buClr>
              <a:buSzPts val="1800"/>
              <a:buNone/>
            </a:pPr>
            <a:r>
              <a:rPr lang="en-US"/>
              <a:t>Motivation</a:t>
            </a:r>
            <a:endParaRPr/>
          </a:p>
        </p:txBody>
      </p:sp>
      <p:sp>
        <p:nvSpPr>
          <p:cNvPr id="263" name="Google Shape;263;p2"/>
          <p:cNvSpPr txBox="1">
            <a:spLocks noGrp="1"/>
          </p:cNvSpPr>
          <p:nvPr>
            <p:ph type="body" idx="3"/>
          </p:nvPr>
        </p:nvSpPr>
        <p:spPr>
          <a:xfrm>
            <a:off x="7321949" y="2844725"/>
            <a:ext cx="1914694" cy="1089194"/>
          </a:xfrm>
          <a:prstGeom prst="rect">
            <a:avLst/>
          </a:prstGeom>
          <a:noFill/>
          <a:ln>
            <a:noFill/>
          </a:ln>
        </p:spPr>
        <p:txBody>
          <a:bodyPr spcFirstLastPara="1" wrap="square" lIns="91425" tIns="45700" rIns="91425" bIns="45700" anchor="ctr" anchorCtr="0">
            <a:noAutofit/>
          </a:bodyPr>
          <a:lstStyle/>
          <a:p>
            <a:pPr marL="0" lvl="0" indent="0" algn="ctr" rtl="0">
              <a:lnSpc>
                <a:spcPct val="113000"/>
              </a:lnSpc>
              <a:spcBef>
                <a:spcPts val="0"/>
              </a:spcBef>
              <a:spcAft>
                <a:spcPts val="0"/>
              </a:spcAft>
              <a:buClr>
                <a:schemeClr val="accent6"/>
              </a:buClr>
              <a:buSzPts val="1800"/>
              <a:buNone/>
            </a:pPr>
            <a:r>
              <a:rPr lang="en-US"/>
              <a:t>Problem definition</a:t>
            </a:r>
            <a:endParaRPr/>
          </a:p>
        </p:txBody>
      </p:sp>
      <p:sp>
        <p:nvSpPr>
          <p:cNvPr id="264" name="Google Shape;264;p2"/>
          <p:cNvSpPr txBox="1">
            <a:spLocks noGrp="1"/>
          </p:cNvSpPr>
          <p:nvPr>
            <p:ph type="body" idx="4"/>
          </p:nvPr>
        </p:nvSpPr>
        <p:spPr>
          <a:xfrm>
            <a:off x="9409651" y="2826795"/>
            <a:ext cx="1913128" cy="1107124"/>
          </a:xfrm>
          <a:prstGeom prst="rect">
            <a:avLst/>
          </a:prstGeom>
          <a:noFill/>
          <a:ln>
            <a:noFill/>
          </a:ln>
        </p:spPr>
        <p:txBody>
          <a:bodyPr spcFirstLastPara="1" wrap="square" lIns="91425" tIns="45700" rIns="91425" bIns="45700" anchor="ctr" anchorCtr="0">
            <a:noAutofit/>
          </a:bodyPr>
          <a:lstStyle/>
          <a:p>
            <a:pPr marL="0" lvl="0" indent="0" algn="ctr" rtl="0">
              <a:lnSpc>
                <a:spcPct val="113000"/>
              </a:lnSpc>
              <a:spcBef>
                <a:spcPts val="0"/>
              </a:spcBef>
              <a:spcAft>
                <a:spcPts val="0"/>
              </a:spcAft>
              <a:buClr>
                <a:schemeClr val="accent6"/>
              </a:buClr>
              <a:buSzPts val="1800"/>
              <a:buNone/>
            </a:pPr>
            <a:r>
              <a:rPr lang="en-US"/>
              <a:t>Gap finding</a:t>
            </a:r>
            <a:endParaRPr/>
          </a:p>
        </p:txBody>
      </p:sp>
      <p:sp>
        <p:nvSpPr>
          <p:cNvPr id="265" name="Google Shape;265;p2"/>
          <p:cNvSpPr txBox="1">
            <a:spLocks noGrp="1"/>
          </p:cNvSpPr>
          <p:nvPr>
            <p:ph type="body" idx="5"/>
          </p:nvPr>
        </p:nvSpPr>
        <p:spPr>
          <a:xfrm>
            <a:off x="8367234" y="4631270"/>
            <a:ext cx="1913128" cy="1075689"/>
          </a:xfrm>
          <a:prstGeom prst="rect">
            <a:avLst/>
          </a:prstGeom>
          <a:noFill/>
          <a:ln>
            <a:noFill/>
          </a:ln>
        </p:spPr>
        <p:txBody>
          <a:bodyPr spcFirstLastPara="1" wrap="square" lIns="91425" tIns="45700" rIns="91425" bIns="45700" anchor="ctr" anchorCtr="0">
            <a:noAutofit/>
          </a:bodyPr>
          <a:lstStyle/>
          <a:p>
            <a:pPr marL="0" lvl="0" indent="0" algn="ctr" rtl="0">
              <a:lnSpc>
                <a:spcPct val="113000"/>
              </a:lnSpc>
              <a:spcBef>
                <a:spcPts val="0"/>
              </a:spcBef>
              <a:spcAft>
                <a:spcPts val="0"/>
              </a:spcAft>
              <a:buClr>
                <a:schemeClr val="accent6"/>
              </a:buClr>
              <a:buSzPts val="1800"/>
              <a:buNone/>
            </a:pPr>
            <a:r>
              <a:rPr lang="en-US"/>
              <a:t>Objective</a:t>
            </a:r>
            <a:endParaRPr/>
          </a:p>
        </p:txBody>
      </p:sp>
      <p:sp>
        <p:nvSpPr>
          <p:cNvPr id="266" name="Google Shape;266;p2"/>
          <p:cNvSpPr txBox="1"/>
          <p:nvPr/>
        </p:nvSpPr>
        <p:spPr>
          <a:xfrm>
            <a:off x="486699" y="6085719"/>
            <a:ext cx="4114800" cy="3651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1200"/>
              <a:buFont typeface="Arial"/>
              <a:buNone/>
            </a:pPr>
            <a:r>
              <a:rPr lang="en-US" sz="1200" b="0" i="0" u="none" strike="noStrike" cap="none">
                <a:solidFill>
                  <a:schemeClr val="lt1"/>
                </a:solidFill>
                <a:latin typeface="Arial"/>
                <a:ea typeface="Arial"/>
                <a:cs typeface="Arial"/>
                <a:sym typeface="Arial"/>
              </a:rPr>
              <a:t>Presentation Title</a:t>
            </a:r>
            <a:endParaRPr/>
          </a:p>
        </p:txBody>
      </p:sp>
      <p:sp>
        <p:nvSpPr>
          <p:cNvPr id="267" name="Google Shape;267;p2"/>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Youth YANA: Mental Health Consulting WebApp</a:t>
            </a:r>
            <a:endParaRPr/>
          </a:p>
        </p:txBody>
      </p:sp>
      <p:sp>
        <p:nvSpPr>
          <p:cNvPr id="268" name="Google Shape;268;p2"/>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a:t>
            </a:fld>
            <a:endParaRPr/>
          </a:p>
        </p:txBody>
      </p:sp>
      <p:sp>
        <p:nvSpPr>
          <p:cNvPr id="269" name="Google Shape;269;p2"/>
          <p:cNvSpPr/>
          <p:nvPr/>
        </p:nvSpPr>
        <p:spPr>
          <a:xfrm rot="1800000">
            <a:off x="5089874" y="2429331"/>
            <a:ext cx="2263245" cy="1902052"/>
          </a:xfrm>
          <a:prstGeom prst="hexagon">
            <a:avLst>
              <a:gd name="adj" fmla="val 29317"/>
              <a:gd name="vf" fmla="val 115470"/>
            </a:avLst>
          </a:prstGeom>
          <a:solidFill>
            <a:srgbClr val="FABE77"/>
          </a:solidFill>
          <a:ln w="9525" cap="flat" cmpd="sng">
            <a:solidFill>
              <a:schemeClr val="accent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70" name="Google Shape;270;p2"/>
          <p:cNvSpPr txBox="1"/>
          <p:nvPr/>
        </p:nvSpPr>
        <p:spPr>
          <a:xfrm>
            <a:off x="5312247" y="3045660"/>
            <a:ext cx="1806588"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accent6"/>
              </a:buClr>
              <a:buSzPts val="1800"/>
              <a:buFont typeface="Arial"/>
              <a:buNone/>
            </a:pPr>
            <a:r>
              <a:rPr lang="en-US" sz="1800" b="0" i="0" u="none" strike="noStrike" cap="none">
                <a:solidFill>
                  <a:schemeClr val="accent6"/>
                </a:solidFill>
                <a:latin typeface="Arial"/>
                <a:ea typeface="Arial"/>
                <a:cs typeface="Arial"/>
                <a:sym typeface="Arial"/>
              </a:rPr>
              <a:t>Purpose &amp; Scope</a:t>
            </a:r>
            <a:endParaRPr sz="1800" b="0" i="0" u="none" strike="noStrike" cap="none">
              <a:solidFill>
                <a:schemeClr val="accent6"/>
              </a:solidFill>
              <a:latin typeface="Arial"/>
              <a:ea typeface="Arial"/>
              <a:cs typeface="Arial"/>
              <a:sym typeface="Arial"/>
            </a:endParaRPr>
          </a:p>
        </p:txBody>
      </p:sp>
      <p:sp>
        <p:nvSpPr>
          <p:cNvPr id="273" name="Google Shape;273;p2"/>
          <p:cNvSpPr/>
          <p:nvPr/>
        </p:nvSpPr>
        <p:spPr>
          <a:xfrm rot="1800000">
            <a:off x="6144720" y="4167431"/>
            <a:ext cx="2263245" cy="1902052"/>
          </a:xfrm>
          <a:prstGeom prst="hexagon">
            <a:avLst>
              <a:gd name="adj" fmla="val 29317"/>
              <a:gd name="vf" fmla="val 115470"/>
            </a:avLst>
          </a:prstGeom>
          <a:solidFill>
            <a:srgbClr val="FABE77"/>
          </a:solidFill>
          <a:ln w="9525" cap="flat" cmpd="sng">
            <a:solidFill>
              <a:schemeClr val="accent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74" name="Google Shape;274;p2"/>
          <p:cNvSpPr txBox="1"/>
          <p:nvPr/>
        </p:nvSpPr>
        <p:spPr>
          <a:xfrm>
            <a:off x="6367093" y="4783760"/>
            <a:ext cx="1806588"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accent6"/>
              </a:buClr>
              <a:buSzPts val="1800"/>
              <a:buFont typeface="Arial"/>
              <a:buNone/>
            </a:pPr>
            <a:r>
              <a:rPr lang="en-US" sz="1800" b="0" i="0" u="none" strike="noStrike" cap="none">
                <a:solidFill>
                  <a:schemeClr val="accent6"/>
                </a:solidFill>
                <a:latin typeface="Arial"/>
                <a:ea typeface="Arial"/>
                <a:cs typeface="Arial"/>
                <a:sym typeface="Arial"/>
              </a:rPr>
              <a:t>Literature Survey</a:t>
            </a:r>
            <a:endParaRPr sz="1800" b="0" i="0" u="none" strike="noStrike" cap="none">
              <a:solidFill>
                <a:schemeClr val="accent6"/>
              </a:solidFill>
              <a:latin typeface="Arial"/>
              <a:ea typeface="Arial"/>
              <a:cs typeface="Arial"/>
              <a:sym typeface="Arial"/>
            </a:endParaRPr>
          </a:p>
        </p:txBody>
      </p:sp>
      <p:sp>
        <p:nvSpPr>
          <p:cNvPr id="275" name="Google Shape;275;p2"/>
          <p:cNvSpPr/>
          <p:nvPr/>
        </p:nvSpPr>
        <p:spPr>
          <a:xfrm rot="1800000">
            <a:off x="10281428" y="4218949"/>
            <a:ext cx="2215114" cy="1914499"/>
          </a:xfrm>
          <a:prstGeom prst="hexagon">
            <a:avLst>
              <a:gd name="adj" fmla="val 29317"/>
              <a:gd name="vf" fmla="val 115470"/>
            </a:avLst>
          </a:prstGeom>
          <a:solidFill>
            <a:srgbClr val="FABE77"/>
          </a:solidFill>
          <a:ln w="9525" cap="flat" cmpd="sng">
            <a:solidFill>
              <a:schemeClr val="accent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76" name="Google Shape;276;p2"/>
          <p:cNvSpPr txBox="1"/>
          <p:nvPr/>
        </p:nvSpPr>
        <p:spPr>
          <a:xfrm>
            <a:off x="10497464" y="4858924"/>
            <a:ext cx="1806588"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accent6"/>
              </a:buClr>
              <a:buSzPts val="1800"/>
              <a:buFont typeface="Arial"/>
              <a:buNone/>
            </a:pPr>
            <a:r>
              <a:rPr lang="en-US" sz="1800" b="0" i="0" u="none" strike="noStrike" cap="none">
                <a:solidFill>
                  <a:schemeClr val="accent6"/>
                </a:solidFill>
                <a:latin typeface="Arial"/>
                <a:ea typeface="Arial"/>
                <a:cs typeface="Arial"/>
                <a:sym typeface="Arial"/>
              </a:rPr>
              <a:t>Block </a:t>
            </a:r>
            <a:endParaRPr/>
          </a:p>
          <a:p>
            <a:pPr marL="0" marR="0" lvl="0" indent="0" algn="ctr" rtl="0">
              <a:lnSpc>
                <a:spcPct val="100000"/>
              </a:lnSpc>
              <a:spcBef>
                <a:spcPts val="0"/>
              </a:spcBef>
              <a:spcAft>
                <a:spcPts val="0"/>
              </a:spcAft>
              <a:buClr>
                <a:schemeClr val="accent6"/>
              </a:buClr>
              <a:buSzPts val="1800"/>
              <a:buFont typeface="Arial"/>
              <a:buNone/>
            </a:pPr>
            <a:r>
              <a:rPr lang="en-US" sz="1800" b="0" i="0" u="none" strike="noStrike" cap="none">
                <a:solidFill>
                  <a:schemeClr val="accent6"/>
                </a:solidFill>
                <a:latin typeface="Arial"/>
                <a:ea typeface="Arial"/>
                <a:cs typeface="Arial"/>
                <a:sym typeface="Arial"/>
              </a:rPr>
              <a:t>Diagram</a:t>
            </a:r>
            <a:endParaRPr sz="1800" b="0" i="0" u="none" strike="noStrike" cap="none">
              <a:solidFill>
                <a:schemeClr val="accent6"/>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
          <p:cNvSpPr txBox="1">
            <a:spLocks noGrp="1"/>
          </p:cNvSpPr>
          <p:nvPr>
            <p:ph type="body" idx="1"/>
          </p:nvPr>
        </p:nvSpPr>
        <p:spPr>
          <a:xfrm>
            <a:off x="627838" y="2483192"/>
            <a:ext cx="5911858" cy="2667541"/>
          </a:xfrm>
          <a:prstGeom prst="rect">
            <a:avLst/>
          </a:prstGeom>
          <a:noFill/>
          <a:ln>
            <a:noFill/>
          </a:ln>
        </p:spPr>
        <p:txBody>
          <a:bodyPr spcFirstLastPara="1" wrap="square" lIns="91425" tIns="45700" rIns="91425" bIns="45700" anchor="t" anchorCtr="0">
            <a:noAutofit/>
          </a:bodyPr>
          <a:lstStyle/>
          <a:p>
            <a:pPr marL="285750" lvl="0" indent="-285750" algn="l" rtl="0">
              <a:lnSpc>
                <a:spcPct val="100000"/>
              </a:lnSpc>
              <a:spcBef>
                <a:spcPts val="0"/>
              </a:spcBef>
              <a:spcAft>
                <a:spcPts val="0"/>
              </a:spcAft>
              <a:buClr>
                <a:srgbClr val="0F253E"/>
              </a:buClr>
              <a:buSzPts val="1800"/>
              <a:buFont typeface="Arial"/>
              <a:buChar char="•"/>
            </a:pPr>
            <a:r>
              <a:rPr lang="en-US" sz="1800">
                <a:solidFill>
                  <a:srgbClr val="0F253E"/>
                </a:solidFill>
              </a:rPr>
              <a:t>Mental Health Problem is Faced by College Students</a:t>
            </a:r>
            <a:endParaRPr/>
          </a:p>
          <a:p>
            <a:pPr marL="285750" lvl="0" indent="-285750" algn="l" rtl="0">
              <a:lnSpc>
                <a:spcPct val="100000"/>
              </a:lnSpc>
              <a:spcBef>
                <a:spcPts val="1000"/>
              </a:spcBef>
              <a:spcAft>
                <a:spcPts val="0"/>
              </a:spcAft>
              <a:buClr>
                <a:srgbClr val="0F253E"/>
              </a:buClr>
              <a:buSzPts val="1800"/>
              <a:buFont typeface="Arial"/>
              <a:buChar char="•"/>
            </a:pPr>
            <a:r>
              <a:rPr lang="en-US" sz="1800">
                <a:solidFill>
                  <a:srgbClr val="0F253E"/>
                </a:solidFill>
              </a:rPr>
              <a:t>Limited resources and long waiting time for counseling.</a:t>
            </a:r>
            <a:endParaRPr/>
          </a:p>
          <a:p>
            <a:pPr marL="285750" lvl="0" indent="-285750" algn="l" rtl="0">
              <a:lnSpc>
                <a:spcPct val="100000"/>
              </a:lnSpc>
              <a:spcBef>
                <a:spcPts val="1000"/>
              </a:spcBef>
              <a:spcAft>
                <a:spcPts val="0"/>
              </a:spcAft>
              <a:buClr>
                <a:srgbClr val="0F253E"/>
              </a:buClr>
              <a:buSzPts val="1800"/>
              <a:buFont typeface="Arial"/>
              <a:buChar char="•"/>
            </a:pPr>
            <a:r>
              <a:rPr lang="en-US" sz="1800">
                <a:solidFill>
                  <a:srgbClr val="0F253E"/>
                </a:solidFill>
              </a:rPr>
              <a:t>Unformattable to share the problem with others.</a:t>
            </a:r>
            <a:endParaRPr/>
          </a:p>
          <a:p>
            <a:pPr marL="285750" lvl="0" indent="-285750" algn="l" rtl="0">
              <a:lnSpc>
                <a:spcPct val="100000"/>
              </a:lnSpc>
              <a:spcBef>
                <a:spcPts val="1000"/>
              </a:spcBef>
              <a:spcAft>
                <a:spcPts val="0"/>
              </a:spcAft>
              <a:buClr>
                <a:srgbClr val="0F253E"/>
              </a:buClr>
              <a:buSzPts val="1800"/>
              <a:buFont typeface="Arial"/>
              <a:buChar char="•"/>
            </a:pPr>
            <a:r>
              <a:rPr lang="en-US" sz="1800" b="0" i="0">
                <a:solidFill>
                  <a:srgbClr val="0F253E"/>
                </a:solidFill>
                <a:latin typeface="Arial"/>
                <a:ea typeface="Arial"/>
                <a:cs typeface="Arial"/>
                <a:sym typeface="Arial"/>
              </a:rPr>
              <a:t>To address these issues, we propose the implementation of an AI-driven mental health consulting system that maintains the confidentiality of student data while providing effective and accessible support.</a:t>
            </a:r>
            <a:endParaRPr sz="1800">
              <a:solidFill>
                <a:srgbClr val="0F253E"/>
              </a:solidFill>
              <a:latin typeface="Arial"/>
              <a:ea typeface="Arial"/>
              <a:cs typeface="Arial"/>
              <a:sym typeface="Arial"/>
            </a:endParaRPr>
          </a:p>
        </p:txBody>
      </p:sp>
      <p:sp>
        <p:nvSpPr>
          <p:cNvPr id="282" name="Google Shape;282;p3"/>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Youth YANA: Mental Health Consulting WebApp</a:t>
            </a:r>
            <a:endParaRPr/>
          </a:p>
        </p:txBody>
      </p:sp>
      <p:pic>
        <p:nvPicPr>
          <p:cNvPr id="283" name="Google Shape;283;p3"/>
          <p:cNvPicPr preferRelativeResize="0">
            <a:picLocks noGrp="1"/>
          </p:cNvPicPr>
          <p:nvPr>
            <p:ph type="pic" idx="2"/>
          </p:nvPr>
        </p:nvPicPr>
        <p:blipFill rotWithShape="1">
          <a:blip r:embed="rId3">
            <a:alphaModFix/>
          </a:blip>
          <a:srcRect l="18307" r="18308"/>
          <a:stretch/>
        </p:blipFill>
        <p:spPr>
          <a:xfrm>
            <a:off x="7374497" y="1379896"/>
            <a:ext cx="4444893" cy="4728258"/>
          </a:xfrm>
          <a:prstGeom prst="rect">
            <a:avLst/>
          </a:prstGeom>
          <a:noFill/>
          <a:ln>
            <a:noFill/>
          </a:ln>
        </p:spPr>
      </p:pic>
      <p:sp>
        <p:nvSpPr>
          <p:cNvPr id="284" name="Google Shape;284;p3"/>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a:t>
            </a:fld>
            <a:endParaRPr/>
          </a:p>
        </p:txBody>
      </p:sp>
      <p:sp>
        <p:nvSpPr>
          <p:cNvPr id="285" name="Google Shape;285;p3"/>
          <p:cNvSpPr txBox="1">
            <a:spLocks noGrp="1"/>
          </p:cNvSpPr>
          <p:nvPr>
            <p:ph type="title"/>
          </p:nvPr>
        </p:nvSpPr>
        <p:spPr>
          <a:xfrm>
            <a:off x="-82394" y="717115"/>
            <a:ext cx="11231369"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accent6"/>
              </a:buClr>
              <a:buSzPts val="4400"/>
              <a:buFont typeface="Mate"/>
              <a:buNone/>
            </a:pPr>
            <a:r>
              <a:rPr lang="en-US"/>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
          <p:cNvSpPr txBox="1">
            <a:spLocks noGrp="1"/>
          </p:cNvSpPr>
          <p:nvPr>
            <p:ph type="title"/>
          </p:nvPr>
        </p:nvSpPr>
        <p:spPr>
          <a:xfrm>
            <a:off x="6258046" y="1721475"/>
            <a:ext cx="5055698" cy="3415049"/>
          </a:xfrm>
          <a:prstGeom prst="rect">
            <a:avLst/>
          </a:prstGeom>
          <a:noFill/>
          <a:ln>
            <a:noFill/>
          </a:ln>
        </p:spPr>
        <p:txBody>
          <a:bodyPr spcFirstLastPara="1" wrap="square" lIns="91425" tIns="45700" rIns="91425" bIns="45700" anchor="ctr" anchorCtr="0">
            <a:noAutofit/>
          </a:bodyPr>
          <a:lstStyle/>
          <a:p>
            <a:pPr marL="285750" lvl="0" indent="-285750" algn="l" rtl="0">
              <a:lnSpc>
                <a:spcPct val="90000"/>
              </a:lnSpc>
              <a:spcBef>
                <a:spcPts val="0"/>
              </a:spcBef>
              <a:spcAft>
                <a:spcPts val="0"/>
              </a:spcAft>
              <a:buClr>
                <a:srgbClr val="0F253E"/>
              </a:buClr>
              <a:buSzPts val="1800"/>
              <a:buFont typeface="Arial"/>
              <a:buChar char="•"/>
            </a:pPr>
            <a:r>
              <a:rPr lang="en-US" sz="1800" b="0">
                <a:solidFill>
                  <a:srgbClr val="0F253E"/>
                </a:solidFill>
                <a:latin typeface="Arial"/>
                <a:ea typeface="Arial"/>
                <a:cs typeface="Arial"/>
                <a:sym typeface="Arial"/>
              </a:rPr>
              <a:t>G</a:t>
            </a:r>
            <a:r>
              <a:rPr lang="en-US" sz="1800" b="0" i="0">
                <a:solidFill>
                  <a:srgbClr val="0F253E"/>
                </a:solidFill>
                <a:latin typeface="Arial"/>
                <a:ea typeface="Arial"/>
                <a:cs typeface="Arial"/>
                <a:sym typeface="Arial"/>
              </a:rPr>
              <a:t>rowing mental health crisis among college students. </a:t>
            </a:r>
            <a:br>
              <a:rPr lang="en-US" sz="1800" b="0" i="0">
                <a:solidFill>
                  <a:srgbClr val="0F253E"/>
                </a:solidFill>
                <a:latin typeface="Arial"/>
                <a:ea typeface="Arial"/>
                <a:cs typeface="Arial"/>
                <a:sym typeface="Arial"/>
              </a:rPr>
            </a:br>
            <a:br>
              <a:rPr lang="en-US" sz="1800" b="0" i="0">
                <a:solidFill>
                  <a:srgbClr val="0F253E"/>
                </a:solidFill>
                <a:latin typeface="Arial"/>
                <a:ea typeface="Arial"/>
                <a:cs typeface="Arial"/>
                <a:sym typeface="Arial"/>
              </a:rPr>
            </a:br>
            <a:r>
              <a:rPr lang="en-US" sz="1800" b="0" i="0">
                <a:solidFill>
                  <a:srgbClr val="0F253E"/>
                </a:solidFill>
                <a:latin typeface="Arial"/>
                <a:ea typeface="Arial"/>
                <a:cs typeface="Arial"/>
                <a:sym typeface="Arial"/>
              </a:rPr>
              <a:t>The pressures of academic life, personal relationships, and societal expectations can take a toll on students' mental well-being. </a:t>
            </a:r>
            <a:br>
              <a:rPr lang="en-US" sz="1800" b="0" i="0">
                <a:solidFill>
                  <a:srgbClr val="0F253E"/>
                </a:solidFill>
                <a:latin typeface="Arial"/>
                <a:ea typeface="Arial"/>
                <a:cs typeface="Arial"/>
                <a:sym typeface="Arial"/>
              </a:rPr>
            </a:br>
            <a:br>
              <a:rPr lang="en-US" sz="1800" b="0" i="0">
                <a:solidFill>
                  <a:srgbClr val="0F253E"/>
                </a:solidFill>
                <a:latin typeface="Arial"/>
                <a:ea typeface="Arial"/>
                <a:cs typeface="Arial"/>
                <a:sym typeface="Arial"/>
              </a:rPr>
            </a:br>
            <a:r>
              <a:rPr lang="en-US" sz="1800" b="0" i="0">
                <a:solidFill>
                  <a:srgbClr val="0F253E"/>
                </a:solidFill>
                <a:latin typeface="Arial"/>
                <a:ea typeface="Arial"/>
                <a:cs typeface="Arial"/>
                <a:sym typeface="Arial"/>
              </a:rPr>
              <a:t>Traditional counseling services often fall short in meeting.</a:t>
            </a:r>
            <a:br>
              <a:rPr lang="en-US" sz="1800" b="0" i="0">
                <a:solidFill>
                  <a:srgbClr val="0F253E"/>
                </a:solidFill>
                <a:latin typeface="Arial"/>
                <a:ea typeface="Arial"/>
                <a:cs typeface="Arial"/>
                <a:sym typeface="Arial"/>
              </a:rPr>
            </a:br>
            <a:br>
              <a:rPr lang="en-US" sz="1800" b="0" i="0">
                <a:solidFill>
                  <a:srgbClr val="0F253E"/>
                </a:solidFill>
                <a:latin typeface="Arial"/>
                <a:ea typeface="Arial"/>
                <a:cs typeface="Arial"/>
                <a:sym typeface="Arial"/>
              </a:rPr>
            </a:br>
            <a:r>
              <a:rPr lang="en-US" sz="1800" b="0" i="0">
                <a:solidFill>
                  <a:srgbClr val="0F253E"/>
                </a:solidFill>
                <a:latin typeface="Arial"/>
                <a:ea typeface="Arial"/>
                <a:cs typeface="Arial"/>
                <a:sym typeface="Arial"/>
              </a:rPr>
              <a:t>To bridge this gap and offer a more inclusive and confidential solution.</a:t>
            </a:r>
            <a:endParaRPr>
              <a:solidFill>
                <a:srgbClr val="0F253E"/>
              </a:solidFill>
              <a:latin typeface="Arial"/>
              <a:ea typeface="Arial"/>
              <a:cs typeface="Arial"/>
              <a:sym typeface="Arial"/>
            </a:endParaRPr>
          </a:p>
        </p:txBody>
      </p:sp>
      <p:sp>
        <p:nvSpPr>
          <p:cNvPr id="291" name="Google Shape;291;p4"/>
          <p:cNvSpPr txBox="1">
            <a:spLocks noGrp="1"/>
          </p:cNvSpPr>
          <p:nvPr>
            <p:ph type="body" idx="1"/>
          </p:nvPr>
        </p:nvSpPr>
        <p:spPr>
          <a:xfrm>
            <a:off x="2251582" y="3126934"/>
            <a:ext cx="1885212" cy="1070829"/>
          </a:xfrm>
          <a:prstGeom prst="rect">
            <a:avLst/>
          </a:prstGeom>
          <a:noFill/>
          <a:ln>
            <a:noFill/>
          </a:ln>
        </p:spPr>
        <p:txBody>
          <a:bodyPr spcFirstLastPara="1" wrap="square" lIns="91425" tIns="45700" rIns="91425" bIns="45700" anchor="t" anchorCtr="0">
            <a:noAutofit/>
          </a:bodyPr>
          <a:lstStyle/>
          <a:p>
            <a:pPr marL="0" lvl="0" indent="0" algn="ctr" rtl="0">
              <a:lnSpc>
                <a:spcPct val="113000"/>
              </a:lnSpc>
              <a:spcBef>
                <a:spcPts val="0"/>
              </a:spcBef>
              <a:spcAft>
                <a:spcPts val="0"/>
              </a:spcAft>
              <a:buClr>
                <a:schemeClr val="accent6"/>
              </a:buClr>
              <a:buSzPts val="1800"/>
              <a:buNone/>
            </a:pPr>
            <a:r>
              <a:rPr lang="en-US"/>
              <a:t>MOTIVATION</a:t>
            </a:r>
            <a:endParaRPr/>
          </a:p>
        </p:txBody>
      </p:sp>
      <p:pic>
        <p:nvPicPr>
          <p:cNvPr id="292" name="Google Shape;292;p4"/>
          <p:cNvPicPr preferRelativeResize="0">
            <a:picLocks noGrp="1"/>
          </p:cNvPicPr>
          <p:nvPr>
            <p:ph type="pic" idx="2"/>
          </p:nvPr>
        </p:nvPicPr>
        <p:blipFill rotWithShape="1">
          <a:blip r:embed="rId3">
            <a:alphaModFix/>
          </a:blip>
          <a:srcRect l="9830" r="9830"/>
          <a:stretch/>
        </p:blipFill>
        <p:spPr>
          <a:xfrm>
            <a:off x="581710" y="555648"/>
            <a:ext cx="5045662" cy="5783096"/>
          </a:xfrm>
          <a:prstGeom prst="rect">
            <a:avLst/>
          </a:prstGeom>
          <a:blipFill rotWithShape="1">
            <a:blip r:embed="rId4">
              <a:alphaModFix/>
            </a:blip>
            <a:stretch>
              <a:fillRect/>
            </a:stretch>
          </a:blipFill>
          <a:ln>
            <a:noFill/>
          </a:ln>
        </p:spPr>
      </p:pic>
      <p:sp>
        <p:nvSpPr>
          <p:cNvPr id="293" name="Google Shape;293;p4"/>
          <p:cNvSpPr txBox="1">
            <a:spLocks noGrp="1"/>
          </p:cNvSpPr>
          <p:nvPr>
            <p:ph type="ftr" idx="4294967295"/>
          </p:nvPr>
        </p:nvSpPr>
        <p:spPr>
          <a:xfrm>
            <a:off x="362432" y="6400795"/>
            <a:ext cx="41148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Youth YANA: Mental Health Consulting WebApp</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5"/>
          <p:cNvSpPr txBox="1">
            <a:spLocks noGrp="1"/>
          </p:cNvSpPr>
          <p:nvPr>
            <p:ph type="title"/>
          </p:nvPr>
        </p:nvSpPr>
        <p:spPr>
          <a:xfrm>
            <a:off x="587829" y="507076"/>
            <a:ext cx="10515600" cy="111543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accent6"/>
              </a:buClr>
              <a:buSzPts val="4400"/>
              <a:buFont typeface="Mate"/>
              <a:buNone/>
            </a:pPr>
            <a:r>
              <a:rPr lang="en-US"/>
              <a:t>Purpose and Scope</a:t>
            </a:r>
            <a:endParaRPr/>
          </a:p>
        </p:txBody>
      </p:sp>
      <p:sp>
        <p:nvSpPr>
          <p:cNvPr id="299" name="Google Shape;299;p5"/>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Youth YANA: Mental Health Consulting WebApp</a:t>
            </a:r>
            <a:endParaRPr/>
          </a:p>
        </p:txBody>
      </p:sp>
      <p:sp>
        <p:nvSpPr>
          <p:cNvPr id="300" name="Google Shape;300;p5"/>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5</a:t>
            </a:fld>
            <a:endParaRPr/>
          </a:p>
        </p:txBody>
      </p:sp>
      <p:sp>
        <p:nvSpPr>
          <p:cNvPr id="301" name="Google Shape;301;p5"/>
          <p:cNvSpPr>
            <a:spLocks noGrp="1"/>
          </p:cNvSpPr>
          <p:nvPr>
            <p:ph type="chart" idx="2"/>
          </p:nvPr>
        </p:nvSpPr>
        <p:spPr>
          <a:xfrm>
            <a:off x="587829" y="1622510"/>
            <a:ext cx="5627776" cy="4155757"/>
          </a:xfrm>
          <a:prstGeom prst="rect">
            <a:avLst/>
          </a:prstGeom>
          <a:noFill/>
          <a:ln>
            <a:noFill/>
          </a:ln>
        </p:spPr>
        <p:txBody>
          <a:bodyPr spcFirstLastPara="1" wrap="square" lIns="91425" tIns="45700" rIns="91425" bIns="45700" anchor="t" anchorCtr="0">
            <a:noAutofit/>
          </a:bodyPr>
          <a:lstStyle/>
          <a:p>
            <a:pPr marL="0" marR="0" lvl="0" indent="0" algn="just" rtl="0">
              <a:lnSpc>
                <a:spcPct val="90000"/>
              </a:lnSpc>
              <a:spcBef>
                <a:spcPts val="0"/>
              </a:spcBef>
              <a:spcAft>
                <a:spcPts val="0"/>
              </a:spcAft>
              <a:buClr>
                <a:schemeClr val="accent6"/>
              </a:buClr>
              <a:buSzPts val="2000"/>
              <a:buFont typeface="Arial"/>
              <a:buNone/>
            </a:pPr>
            <a:endParaRPr sz="2000" b="0" i="0" u="sng" strike="noStrike" cap="none" dirty="0">
              <a:solidFill>
                <a:schemeClr val="accent6"/>
              </a:solidFill>
              <a:latin typeface="Arial"/>
              <a:ea typeface="Arial"/>
              <a:cs typeface="Arial"/>
              <a:sym typeface="Arial"/>
            </a:endParaRPr>
          </a:p>
          <a:p>
            <a:pPr marL="0" marR="0" lvl="0" indent="0" algn="just" rtl="0">
              <a:lnSpc>
                <a:spcPct val="90000"/>
              </a:lnSpc>
              <a:spcBef>
                <a:spcPts val="0"/>
              </a:spcBef>
              <a:spcAft>
                <a:spcPts val="0"/>
              </a:spcAft>
              <a:buClr>
                <a:schemeClr val="accent6"/>
              </a:buClr>
              <a:buSzPts val="2000"/>
              <a:buFont typeface="Arial"/>
              <a:buNone/>
            </a:pPr>
            <a:r>
              <a:rPr lang="en-US" sz="2000" b="0" i="0" u="sng" strike="noStrike" cap="none" dirty="0">
                <a:solidFill>
                  <a:schemeClr val="accent6"/>
                </a:solidFill>
                <a:latin typeface="Arial"/>
                <a:ea typeface="Arial"/>
                <a:cs typeface="Arial"/>
                <a:sym typeface="Arial"/>
              </a:rPr>
              <a:t>Purpose</a:t>
            </a:r>
            <a:r>
              <a:rPr lang="en-US" sz="2000" b="0" i="0" u="none" strike="noStrike" cap="none" dirty="0">
                <a:solidFill>
                  <a:schemeClr val="accent6"/>
                </a:solidFill>
                <a:latin typeface="Arial"/>
                <a:ea typeface="Arial"/>
                <a:cs typeface="Arial"/>
                <a:sym typeface="Arial"/>
              </a:rPr>
              <a:t>: Purpose of our BE project is to provide Mental assistance to College Students and others and patients for general purpose symptoms and vital Mental disease information using Various model.</a:t>
            </a:r>
            <a:endParaRPr dirty="0"/>
          </a:p>
          <a:p>
            <a:pPr marL="0" marR="0" lvl="0" indent="0" algn="just" rtl="0">
              <a:lnSpc>
                <a:spcPct val="90000"/>
              </a:lnSpc>
              <a:spcBef>
                <a:spcPts val="0"/>
              </a:spcBef>
              <a:spcAft>
                <a:spcPts val="0"/>
              </a:spcAft>
              <a:buClr>
                <a:schemeClr val="accent6"/>
              </a:buClr>
              <a:buSzPts val="2000"/>
              <a:buFont typeface="Arial"/>
              <a:buNone/>
            </a:pPr>
            <a:endParaRPr sz="2000" b="0" i="0" u="sng" strike="noStrike" cap="none" dirty="0">
              <a:solidFill>
                <a:schemeClr val="accent6"/>
              </a:solidFill>
              <a:latin typeface="Arial"/>
              <a:ea typeface="Arial"/>
              <a:cs typeface="Arial"/>
              <a:sym typeface="Arial"/>
            </a:endParaRPr>
          </a:p>
          <a:p>
            <a:pPr marL="0" marR="0" lvl="0" indent="0" algn="just" rtl="0">
              <a:lnSpc>
                <a:spcPct val="90000"/>
              </a:lnSpc>
              <a:spcBef>
                <a:spcPts val="1200"/>
              </a:spcBef>
              <a:spcAft>
                <a:spcPts val="0"/>
              </a:spcAft>
              <a:buClr>
                <a:schemeClr val="accent6"/>
              </a:buClr>
              <a:buSzPts val="2000"/>
              <a:buFont typeface="Arial"/>
              <a:buNone/>
            </a:pPr>
            <a:r>
              <a:rPr lang="en-US" sz="2000" b="0" i="0" u="sng" strike="noStrike" cap="none" dirty="0">
                <a:solidFill>
                  <a:schemeClr val="accent6"/>
                </a:solidFill>
                <a:latin typeface="Arial"/>
                <a:ea typeface="Arial"/>
                <a:cs typeface="Arial"/>
                <a:sym typeface="Arial"/>
              </a:rPr>
              <a:t>Scope</a:t>
            </a:r>
            <a:r>
              <a:rPr lang="en-US" sz="2000" b="0" i="0" u="none" strike="noStrike" cap="none" dirty="0">
                <a:solidFill>
                  <a:schemeClr val="accent6"/>
                </a:solidFill>
                <a:latin typeface="Arial"/>
                <a:ea typeface="Arial"/>
                <a:cs typeface="Arial"/>
                <a:sym typeface="Arial"/>
              </a:rPr>
              <a:t>: The scope includes collecting relevant datasets, preprocessing the data, evaluating the system's performance. It includes database management, ML techniques, and MERB (MongoDB, Elysia, React.js, Bun.js) integration, with considerations for usability testing and scalability.</a:t>
            </a:r>
            <a:endParaRPr dirty="0"/>
          </a:p>
          <a:p>
            <a:pPr marL="0" marR="0" lvl="0" indent="0" algn="l" rtl="0">
              <a:lnSpc>
                <a:spcPct val="90000"/>
              </a:lnSpc>
              <a:spcBef>
                <a:spcPts val="2200"/>
              </a:spcBef>
              <a:spcAft>
                <a:spcPts val="0"/>
              </a:spcAft>
              <a:buClr>
                <a:schemeClr val="accent6"/>
              </a:buClr>
              <a:buSzPts val="2000"/>
              <a:buFont typeface="Arial"/>
              <a:buNone/>
            </a:pPr>
            <a:endParaRPr sz="2000" b="0" i="0" u="none" strike="noStrike" cap="none" dirty="0">
              <a:solidFill>
                <a:schemeClr val="accent6"/>
              </a:solidFill>
              <a:latin typeface="Arial"/>
              <a:ea typeface="Arial"/>
              <a:cs typeface="Arial"/>
              <a:sym typeface="Arial"/>
            </a:endParaRPr>
          </a:p>
        </p:txBody>
      </p:sp>
      <p:pic>
        <p:nvPicPr>
          <p:cNvPr id="302" name="Google Shape;302;p5" descr="Mental Health: Why You Need to Know About It - ForavaNews"/>
          <p:cNvPicPr preferRelativeResize="0"/>
          <p:nvPr/>
        </p:nvPicPr>
        <p:blipFill rotWithShape="1">
          <a:blip r:embed="rId3">
            <a:alphaModFix/>
          </a:blip>
          <a:srcRect l="8218" r="1325"/>
          <a:stretch/>
        </p:blipFill>
        <p:spPr>
          <a:xfrm>
            <a:off x="6331351" y="1553930"/>
            <a:ext cx="5532699" cy="466399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6"/>
          <p:cNvSpPr txBox="1">
            <a:spLocks noGrp="1"/>
          </p:cNvSpPr>
          <p:nvPr>
            <p:ph type="title"/>
          </p:nvPr>
        </p:nvSpPr>
        <p:spPr>
          <a:xfrm>
            <a:off x="587829" y="438411"/>
            <a:ext cx="10515600" cy="111543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accent6"/>
              </a:buClr>
              <a:buSzPts val="4400"/>
              <a:buFont typeface="Mate"/>
              <a:buNone/>
            </a:pPr>
            <a:r>
              <a:rPr lang="en-US"/>
              <a:t>Objectives</a:t>
            </a:r>
            <a:endParaRPr/>
          </a:p>
        </p:txBody>
      </p:sp>
      <p:sp>
        <p:nvSpPr>
          <p:cNvPr id="308" name="Google Shape;308;p6"/>
          <p:cNvSpPr txBox="1">
            <a:spLocks noGrp="1"/>
          </p:cNvSpPr>
          <p:nvPr>
            <p:ph type="ftr" idx="11"/>
          </p:nvPr>
        </p:nvSpPr>
        <p:spPr>
          <a:xfrm>
            <a:off x="484632" y="6217920"/>
            <a:ext cx="41148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Youth YANA: Mental Health Consulting WebApp</a:t>
            </a:r>
            <a:endParaRPr/>
          </a:p>
        </p:txBody>
      </p:sp>
      <p:sp>
        <p:nvSpPr>
          <p:cNvPr id="309" name="Google Shape;309;p6"/>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6</a:t>
            </a:fld>
            <a:endParaRPr/>
          </a:p>
        </p:txBody>
      </p:sp>
      <p:sp>
        <p:nvSpPr>
          <p:cNvPr id="310" name="Google Shape;310;p6"/>
          <p:cNvSpPr>
            <a:spLocks noGrp="1"/>
          </p:cNvSpPr>
          <p:nvPr>
            <p:ph type="chart" idx="2"/>
          </p:nvPr>
        </p:nvSpPr>
        <p:spPr>
          <a:xfrm>
            <a:off x="587829" y="1622510"/>
            <a:ext cx="4840698" cy="4155757"/>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accent6"/>
              </a:buClr>
              <a:buSzPts val="2000"/>
              <a:buFont typeface="Arial"/>
              <a:buChar char="•"/>
            </a:pPr>
            <a:r>
              <a:rPr lang="en-US" sz="2000" b="0" i="0" u="none" strike="noStrike" cap="none">
                <a:solidFill>
                  <a:schemeClr val="accent6"/>
                </a:solidFill>
                <a:latin typeface="Arial"/>
                <a:ea typeface="Arial"/>
                <a:cs typeface="Arial"/>
                <a:sym typeface="Arial"/>
              </a:rPr>
              <a:t>Raise Awareness</a:t>
            </a:r>
            <a:endParaRPr/>
          </a:p>
          <a:p>
            <a:pPr marL="228600" marR="0" lvl="0" indent="-228600" algn="l" rtl="0">
              <a:lnSpc>
                <a:spcPct val="90000"/>
              </a:lnSpc>
              <a:spcBef>
                <a:spcPts val="1000"/>
              </a:spcBef>
              <a:spcAft>
                <a:spcPts val="0"/>
              </a:spcAft>
              <a:buClr>
                <a:schemeClr val="accent6"/>
              </a:buClr>
              <a:buSzPts val="2000"/>
              <a:buFont typeface="Arial"/>
              <a:buChar char="•"/>
            </a:pPr>
            <a:r>
              <a:rPr lang="en-US" sz="2000" b="0" i="0" u="none" strike="noStrike" cap="none">
                <a:solidFill>
                  <a:schemeClr val="accent6"/>
                </a:solidFill>
                <a:latin typeface="Arial"/>
                <a:ea typeface="Arial"/>
                <a:cs typeface="Arial"/>
                <a:sym typeface="Arial"/>
              </a:rPr>
              <a:t>Destigmatize Mental Health</a:t>
            </a:r>
            <a:endParaRPr sz="2000" b="0" i="0" u="none" strike="noStrike" cap="none">
              <a:solidFill>
                <a:schemeClr val="accent6"/>
              </a:solidFill>
              <a:latin typeface="Arial"/>
              <a:ea typeface="Arial"/>
              <a:cs typeface="Arial"/>
              <a:sym typeface="Arial"/>
            </a:endParaRPr>
          </a:p>
          <a:p>
            <a:pPr marL="228600" marR="0" lvl="0" indent="-228600" algn="l" rtl="0">
              <a:lnSpc>
                <a:spcPct val="90000"/>
              </a:lnSpc>
              <a:spcBef>
                <a:spcPts val="1000"/>
              </a:spcBef>
              <a:spcAft>
                <a:spcPts val="0"/>
              </a:spcAft>
              <a:buClr>
                <a:schemeClr val="accent6"/>
              </a:buClr>
              <a:buSzPts val="2000"/>
              <a:buFont typeface="Arial"/>
              <a:buChar char="•"/>
            </a:pPr>
            <a:r>
              <a:rPr lang="en-US" sz="2000" b="0" i="0" u="none" strike="noStrike" cap="none">
                <a:solidFill>
                  <a:schemeClr val="accent6"/>
                </a:solidFill>
                <a:latin typeface="Arial"/>
                <a:ea typeface="Arial"/>
                <a:cs typeface="Arial"/>
                <a:sym typeface="Arial"/>
              </a:rPr>
              <a:t>Identify Common Mental Health Issues</a:t>
            </a:r>
            <a:endParaRPr sz="2000" b="0" i="0" u="none" strike="noStrike" cap="none">
              <a:solidFill>
                <a:schemeClr val="accent6"/>
              </a:solidFill>
              <a:latin typeface="Arial"/>
              <a:ea typeface="Arial"/>
              <a:cs typeface="Arial"/>
              <a:sym typeface="Arial"/>
            </a:endParaRPr>
          </a:p>
          <a:p>
            <a:pPr marL="228600" marR="0" lvl="0" indent="-228600" algn="l" rtl="0">
              <a:lnSpc>
                <a:spcPct val="90000"/>
              </a:lnSpc>
              <a:spcBef>
                <a:spcPts val="1000"/>
              </a:spcBef>
              <a:spcAft>
                <a:spcPts val="0"/>
              </a:spcAft>
              <a:buClr>
                <a:schemeClr val="accent6"/>
              </a:buClr>
              <a:buSzPts val="2000"/>
              <a:buFont typeface="Arial"/>
              <a:buChar char="•"/>
            </a:pPr>
            <a:r>
              <a:rPr lang="en-US" sz="2000" b="0" i="0" u="none" strike="noStrike" cap="none">
                <a:solidFill>
                  <a:schemeClr val="accent6"/>
                </a:solidFill>
                <a:latin typeface="Arial"/>
                <a:ea typeface="Arial"/>
                <a:cs typeface="Arial"/>
                <a:sym typeface="Arial"/>
              </a:rPr>
              <a:t>Emphasize Early Intervention</a:t>
            </a:r>
            <a:endParaRPr sz="2000" b="0" i="0" u="none" strike="noStrike" cap="none">
              <a:solidFill>
                <a:schemeClr val="accent6"/>
              </a:solidFill>
              <a:latin typeface="Arial"/>
              <a:ea typeface="Arial"/>
              <a:cs typeface="Arial"/>
              <a:sym typeface="Arial"/>
            </a:endParaRPr>
          </a:p>
          <a:p>
            <a:pPr marL="228600" marR="0" lvl="0" indent="-228600" algn="l" rtl="0">
              <a:lnSpc>
                <a:spcPct val="90000"/>
              </a:lnSpc>
              <a:spcBef>
                <a:spcPts val="1000"/>
              </a:spcBef>
              <a:spcAft>
                <a:spcPts val="0"/>
              </a:spcAft>
              <a:buClr>
                <a:schemeClr val="accent6"/>
              </a:buClr>
              <a:buSzPts val="2000"/>
              <a:buFont typeface="Arial"/>
              <a:buChar char="•"/>
            </a:pPr>
            <a:r>
              <a:rPr lang="en-US" sz="2000" b="0" i="0" u="none" strike="noStrike" cap="none">
                <a:solidFill>
                  <a:schemeClr val="accent6"/>
                </a:solidFill>
                <a:latin typeface="Arial"/>
                <a:ea typeface="Arial"/>
                <a:cs typeface="Arial"/>
                <a:sym typeface="Arial"/>
              </a:rPr>
              <a:t>Discuss Self-Help Strategies</a:t>
            </a:r>
            <a:endParaRPr/>
          </a:p>
          <a:p>
            <a:pPr marL="228600" marR="0" lvl="0" indent="-228600" algn="l" rtl="0">
              <a:lnSpc>
                <a:spcPct val="90000"/>
              </a:lnSpc>
              <a:spcBef>
                <a:spcPts val="1000"/>
              </a:spcBef>
              <a:spcAft>
                <a:spcPts val="0"/>
              </a:spcAft>
              <a:buClr>
                <a:schemeClr val="accent6"/>
              </a:buClr>
              <a:buSzPts val="2000"/>
              <a:buFont typeface="Arial"/>
              <a:buChar char="•"/>
            </a:pPr>
            <a:r>
              <a:rPr lang="en-US" sz="2000" b="0" i="0" u="none" strike="noStrike" cap="none">
                <a:solidFill>
                  <a:schemeClr val="accent6"/>
                </a:solidFill>
                <a:latin typeface="Arial"/>
                <a:ea typeface="Arial"/>
                <a:cs typeface="Arial"/>
                <a:sym typeface="Arial"/>
              </a:rPr>
              <a:t>Highlight Professional Counseling</a:t>
            </a:r>
            <a:endParaRPr sz="2000" b="0" i="0" u="none" strike="noStrike" cap="none">
              <a:solidFill>
                <a:schemeClr val="accent6"/>
              </a:solidFill>
              <a:latin typeface="Arial"/>
              <a:ea typeface="Arial"/>
              <a:cs typeface="Arial"/>
              <a:sym typeface="Arial"/>
            </a:endParaRPr>
          </a:p>
        </p:txBody>
      </p:sp>
      <p:pic>
        <p:nvPicPr>
          <p:cNvPr id="311" name="Google Shape;311;p6" descr="The need to urgently promote mental health - FRCN HQ"/>
          <p:cNvPicPr preferRelativeResize="0"/>
          <p:nvPr/>
        </p:nvPicPr>
        <p:blipFill rotWithShape="1">
          <a:blip r:embed="rId3">
            <a:alphaModFix/>
          </a:blip>
          <a:srcRect/>
          <a:stretch/>
        </p:blipFill>
        <p:spPr>
          <a:xfrm>
            <a:off x="5331106" y="1553845"/>
            <a:ext cx="6629400" cy="5029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7"/>
          <p:cNvSpPr txBox="1">
            <a:spLocks noGrp="1"/>
          </p:cNvSpPr>
          <p:nvPr>
            <p:ph type="title"/>
          </p:nvPr>
        </p:nvSpPr>
        <p:spPr>
          <a:xfrm>
            <a:off x="587829" y="507076"/>
            <a:ext cx="10515600" cy="1115434"/>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accent6"/>
              </a:buClr>
              <a:buSzPts val="4400"/>
              <a:buFont typeface="Mate"/>
              <a:buNone/>
            </a:pPr>
            <a:r>
              <a:rPr lang="en-US"/>
              <a:t>Problem Definition</a:t>
            </a:r>
            <a:endParaRPr/>
          </a:p>
        </p:txBody>
      </p:sp>
      <p:sp>
        <p:nvSpPr>
          <p:cNvPr id="317" name="Google Shape;317;p7"/>
          <p:cNvSpPr txBox="1">
            <a:spLocks noGrp="1"/>
          </p:cNvSpPr>
          <p:nvPr>
            <p:ph type="ftr" idx="11"/>
          </p:nvPr>
        </p:nvSpPr>
        <p:spPr>
          <a:xfrm>
            <a:off x="587829" y="6168361"/>
            <a:ext cx="41148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Youth YANA: Mental Health Consulting WebApp</a:t>
            </a:r>
            <a:endParaRPr/>
          </a:p>
        </p:txBody>
      </p:sp>
      <p:sp>
        <p:nvSpPr>
          <p:cNvPr id="318" name="Google Shape;318;p7"/>
          <p:cNvSpPr txBox="1">
            <a:spLocks noGrp="1"/>
          </p:cNvSpPr>
          <p:nvPr>
            <p:ph type="sldNum" idx="12"/>
          </p:nvPr>
        </p:nvSpPr>
        <p:spPr>
          <a:xfrm>
            <a:off x="11194169" y="6217920"/>
            <a:ext cx="45859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7</a:t>
            </a:fld>
            <a:endParaRPr/>
          </a:p>
        </p:txBody>
      </p:sp>
      <p:sp>
        <p:nvSpPr>
          <p:cNvPr id="319" name="Google Shape;319;p7"/>
          <p:cNvSpPr>
            <a:spLocks noGrp="1"/>
          </p:cNvSpPr>
          <p:nvPr>
            <p:ph type="chart" idx="2"/>
          </p:nvPr>
        </p:nvSpPr>
        <p:spPr>
          <a:xfrm>
            <a:off x="587829" y="1622510"/>
            <a:ext cx="10889796" cy="4155757"/>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rgbClr val="0F253E"/>
              </a:buClr>
              <a:buSzPts val="2000"/>
              <a:buFont typeface="Arial"/>
              <a:buChar char="•"/>
            </a:pPr>
            <a:r>
              <a:rPr lang="en-US" sz="2000" b="0" i="0" u="none" strike="noStrike" cap="none">
                <a:solidFill>
                  <a:srgbClr val="0F253E"/>
                </a:solidFill>
                <a:latin typeface="Arial"/>
                <a:ea typeface="Arial"/>
                <a:cs typeface="Arial"/>
                <a:sym typeface="Arial"/>
              </a:rPr>
              <a:t>The primary problem we aim to address is the limited accessibility and confidentiality issues surrounding mental health counseling for college students. </a:t>
            </a:r>
            <a:endParaRPr sz="2000" b="0" i="0" u="none" strike="noStrike" cap="none">
              <a:solidFill>
                <a:srgbClr val="0F253E"/>
              </a:solidFill>
              <a:latin typeface="Arial"/>
              <a:ea typeface="Arial"/>
              <a:cs typeface="Arial"/>
              <a:sym typeface="Arial"/>
            </a:endParaRPr>
          </a:p>
          <a:p>
            <a:pPr marL="228600" marR="0" lvl="0" indent="-228600" algn="l" rtl="0">
              <a:lnSpc>
                <a:spcPct val="200000"/>
              </a:lnSpc>
              <a:spcBef>
                <a:spcPts val="1000"/>
              </a:spcBef>
              <a:spcAft>
                <a:spcPts val="0"/>
              </a:spcAft>
              <a:buClr>
                <a:srgbClr val="0F253E"/>
              </a:buClr>
              <a:buSzPts val="2000"/>
              <a:buFont typeface="Arial"/>
              <a:buChar char="•"/>
            </a:pPr>
            <a:r>
              <a:rPr lang="en-US" sz="2000" b="0" i="0" u="none" strike="noStrike" cap="none">
                <a:solidFill>
                  <a:srgbClr val="0F253E"/>
                </a:solidFill>
                <a:latin typeface="Arial"/>
                <a:ea typeface="Arial"/>
                <a:cs typeface="Arial"/>
                <a:sym typeface="Arial"/>
              </a:rPr>
              <a:t>Key aspects of the problem include:</a:t>
            </a:r>
            <a:endParaRPr/>
          </a:p>
          <a:p>
            <a:pPr marL="531813" marR="0" lvl="1" indent="-265113" algn="l" rtl="0">
              <a:lnSpc>
                <a:spcPct val="90000"/>
              </a:lnSpc>
              <a:spcBef>
                <a:spcPts val="500"/>
              </a:spcBef>
              <a:spcAft>
                <a:spcPts val="0"/>
              </a:spcAft>
              <a:buClr>
                <a:srgbClr val="0F253E"/>
              </a:buClr>
              <a:buSzPts val="2000"/>
              <a:buFont typeface="Mate"/>
              <a:buAutoNum type="arabicPeriod"/>
            </a:pPr>
            <a:r>
              <a:rPr lang="en-US" sz="2000" b="1" i="0" u="none" strike="noStrike" cap="none">
                <a:solidFill>
                  <a:srgbClr val="0F253E"/>
                </a:solidFill>
                <a:latin typeface="Arial"/>
                <a:ea typeface="Arial"/>
                <a:cs typeface="Arial"/>
                <a:sym typeface="Arial"/>
              </a:rPr>
              <a:t>Limited Resources</a:t>
            </a:r>
            <a:r>
              <a:rPr lang="en-US" sz="2000" b="0" i="0" u="none" strike="noStrike" cap="none">
                <a:solidFill>
                  <a:srgbClr val="0F253E"/>
                </a:solidFill>
                <a:latin typeface="Arial"/>
                <a:ea typeface="Arial"/>
                <a:cs typeface="Arial"/>
                <a:sym typeface="Arial"/>
              </a:rPr>
              <a:t>: Universities often have a shortage of mental health professionals, leading to long wait times for appointments.</a:t>
            </a:r>
            <a:endParaRPr/>
          </a:p>
          <a:p>
            <a:pPr marL="531813" marR="0" lvl="1" indent="-265113" algn="l" rtl="0">
              <a:lnSpc>
                <a:spcPct val="90000"/>
              </a:lnSpc>
              <a:spcBef>
                <a:spcPts val="500"/>
              </a:spcBef>
              <a:spcAft>
                <a:spcPts val="0"/>
              </a:spcAft>
              <a:buClr>
                <a:srgbClr val="0F253E"/>
              </a:buClr>
              <a:buSzPts val="2000"/>
              <a:buFont typeface="Mate"/>
              <a:buAutoNum type="arabicPeriod"/>
            </a:pPr>
            <a:r>
              <a:rPr lang="en-US" sz="2000" b="1" i="0" u="none" strike="noStrike" cap="none">
                <a:solidFill>
                  <a:srgbClr val="0F253E"/>
                </a:solidFill>
                <a:latin typeface="Arial"/>
                <a:ea typeface="Arial"/>
                <a:cs typeface="Arial"/>
                <a:sym typeface="Arial"/>
              </a:rPr>
              <a:t>Stigma</a:t>
            </a:r>
            <a:r>
              <a:rPr lang="en-US" sz="2000" b="0" i="0" u="none" strike="noStrike" cap="none">
                <a:solidFill>
                  <a:srgbClr val="0F253E"/>
                </a:solidFill>
                <a:latin typeface="Arial"/>
                <a:ea typeface="Arial"/>
                <a:cs typeface="Arial"/>
                <a:sym typeface="Arial"/>
              </a:rPr>
              <a:t>: There is a stigma surrounding mental health, preventing many students from seeking help.</a:t>
            </a:r>
            <a:endParaRPr/>
          </a:p>
          <a:p>
            <a:pPr marL="531813" marR="0" lvl="1" indent="-265113" algn="l" rtl="0">
              <a:lnSpc>
                <a:spcPct val="90000"/>
              </a:lnSpc>
              <a:spcBef>
                <a:spcPts val="500"/>
              </a:spcBef>
              <a:spcAft>
                <a:spcPts val="0"/>
              </a:spcAft>
              <a:buClr>
                <a:srgbClr val="0F253E"/>
              </a:buClr>
              <a:buSzPts val="2000"/>
              <a:buFont typeface="Mate"/>
              <a:buAutoNum type="arabicPeriod"/>
            </a:pPr>
            <a:r>
              <a:rPr lang="en-US" sz="2000" b="1" i="0" u="none" strike="noStrike" cap="none">
                <a:solidFill>
                  <a:srgbClr val="0F253E"/>
                </a:solidFill>
                <a:latin typeface="Arial"/>
                <a:ea typeface="Arial"/>
                <a:cs typeface="Arial"/>
                <a:sym typeface="Arial"/>
              </a:rPr>
              <a:t>Confidentiality</a:t>
            </a:r>
            <a:r>
              <a:rPr lang="en-US" sz="2000" b="0" i="0" u="none" strike="noStrike" cap="none">
                <a:solidFill>
                  <a:srgbClr val="0F253E"/>
                </a:solidFill>
                <a:latin typeface="Arial"/>
                <a:ea typeface="Arial"/>
                <a:cs typeface="Arial"/>
                <a:sym typeface="Arial"/>
              </a:rPr>
              <a:t>: Students may be hesitant to share their thoughts and feelings with human counselors due to concerns about privacy and judgment.</a:t>
            </a:r>
            <a:endParaRPr/>
          </a:p>
          <a:p>
            <a:pPr marL="531813" marR="0" lvl="1" indent="-265113" algn="l" rtl="0">
              <a:lnSpc>
                <a:spcPct val="90000"/>
              </a:lnSpc>
              <a:spcBef>
                <a:spcPts val="500"/>
              </a:spcBef>
              <a:spcAft>
                <a:spcPts val="0"/>
              </a:spcAft>
              <a:buClr>
                <a:srgbClr val="0F253E"/>
              </a:buClr>
              <a:buSzPts val="2000"/>
              <a:buFont typeface="Mate"/>
              <a:buAutoNum type="arabicPeriod"/>
            </a:pPr>
            <a:r>
              <a:rPr lang="en-US" sz="2000" b="1" i="0" u="none" strike="noStrike" cap="none">
                <a:solidFill>
                  <a:srgbClr val="0F253E"/>
                </a:solidFill>
                <a:latin typeface="Arial"/>
                <a:ea typeface="Arial"/>
                <a:cs typeface="Arial"/>
                <a:sym typeface="Arial"/>
              </a:rPr>
              <a:t>Accessibility</a:t>
            </a:r>
            <a:r>
              <a:rPr lang="en-US" sz="2000" b="0" i="0" u="none" strike="noStrike" cap="none">
                <a:solidFill>
                  <a:srgbClr val="0F253E"/>
                </a:solidFill>
                <a:latin typeface="Arial"/>
                <a:ea typeface="Arial"/>
                <a:cs typeface="Arial"/>
                <a:sym typeface="Arial"/>
              </a:rPr>
              <a:t>: Some students may not have access to counseling services due to geographical constraints or other logistical barriers.</a:t>
            </a:r>
            <a:endParaRPr/>
          </a:p>
          <a:p>
            <a:pPr marL="0" marR="0" lvl="0" indent="0" algn="l" rtl="0">
              <a:lnSpc>
                <a:spcPct val="90000"/>
              </a:lnSpc>
              <a:spcBef>
                <a:spcPts val="1000"/>
              </a:spcBef>
              <a:spcAft>
                <a:spcPts val="0"/>
              </a:spcAft>
              <a:buClr>
                <a:schemeClr val="accent6"/>
              </a:buClr>
              <a:buSzPts val="2000"/>
              <a:buFont typeface="Arial"/>
              <a:buNone/>
            </a:pPr>
            <a:endParaRPr sz="2000" b="0" i="0" u="none" strike="noStrike" cap="none">
              <a:solidFill>
                <a:schemeClr val="accent6"/>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8"/>
          <p:cNvSpPr txBox="1">
            <a:spLocks noGrp="1"/>
          </p:cNvSpPr>
          <p:nvPr>
            <p:ph type="title"/>
          </p:nvPr>
        </p:nvSpPr>
        <p:spPr>
          <a:xfrm>
            <a:off x="1527373" y="45241"/>
            <a:ext cx="9385200" cy="1218800"/>
          </a:xfrm>
          <a:prstGeom prst="rect">
            <a:avLst/>
          </a:prstGeom>
          <a:noFill/>
          <a:ln>
            <a:noFill/>
          </a:ln>
        </p:spPr>
        <p:txBody>
          <a:bodyPr spcFirstLastPara="1" wrap="square" lIns="121900" tIns="121900" rIns="121900" bIns="121900" anchor="t" anchorCtr="0">
            <a:normAutofit/>
          </a:bodyPr>
          <a:lstStyle/>
          <a:p>
            <a:pPr marL="0" lvl="0" indent="0" algn="ctr" rtl="0">
              <a:lnSpc>
                <a:spcPct val="90000"/>
              </a:lnSpc>
              <a:spcBef>
                <a:spcPts val="0"/>
              </a:spcBef>
              <a:spcAft>
                <a:spcPts val="0"/>
              </a:spcAft>
              <a:buClr>
                <a:schemeClr val="accent6"/>
              </a:buClr>
              <a:buSzPts val="2400"/>
              <a:buFont typeface="Arial"/>
              <a:buNone/>
            </a:pPr>
            <a:r>
              <a:rPr lang="en-US" sz="3600" dirty="0">
                <a:ea typeface="Arial"/>
                <a:cs typeface="Arial"/>
                <a:sym typeface="Arial"/>
              </a:rPr>
              <a:t>Literature Survey </a:t>
            </a:r>
            <a:endParaRPr sz="3600" dirty="0">
              <a:ea typeface="Arial"/>
              <a:cs typeface="Arial"/>
              <a:sym typeface="Arial"/>
            </a:endParaRPr>
          </a:p>
        </p:txBody>
      </p:sp>
      <p:graphicFrame>
        <p:nvGraphicFramePr>
          <p:cNvPr id="325" name="Google Shape;325;p8"/>
          <p:cNvGraphicFramePr/>
          <p:nvPr>
            <p:extLst>
              <p:ext uri="{D42A27DB-BD31-4B8C-83A1-F6EECF244321}">
                <p14:modId xmlns:p14="http://schemas.microsoft.com/office/powerpoint/2010/main" val="948633855"/>
              </p:ext>
            </p:extLst>
          </p:nvPr>
        </p:nvGraphicFramePr>
        <p:xfrm>
          <a:off x="627526" y="807456"/>
          <a:ext cx="11174833" cy="5719650"/>
        </p:xfrm>
        <a:graphic>
          <a:graphicData uri="http://schemas.openxmlformats.org/drawingml/2006/table">
            <a:tbl>
              <a:tblPr>
                <a:noFill/>
                <a:tableStyleId>{167C642B-AE2E-4718-BE52-B40D3433D60B}</a:tableStyleId>
              </a:tblPr>
              <a:tblGrid>
                <a:gridCol w="2672950">
                  <a:extLst>
                    <a:ext uri="{9D8B030D-6E8A-4147-A177-3AD203B41FA5}">
                      <a16:colId xmlns:a16="http://schemas.microsoft.com/office/drawing/2014/main" val="20000"/>
                    </a:ext>
                  </a:extLst>
                </a:gridCol>
                <a:gridCol w="2271225">
                  <a:extLst>
                    <a:ext uri="{9D8B030D-6E8A-4147-A177-3AD203B41FA5}">
                      <a16:colId xmlns:a16="http://schemas.microsoft.com/office/drawing/2014/main" val="20001"/>
                    </a:ext>
                  </a:extLst>
                </a:gridCol>
                <a:gridCol w="2687225">
                  <a:extLst>
                    <a:ext uri="{9D8B030D-6E8A-4147-A177-3AD203B41FA5}">
                      <a16:colId xmlns:a16="http://schemas.microsoft.com/office/drawing/2014/main" val="20002"/>
                    </a:ext>
                  </a:extLst>
                </a:gridCol>
                <a:gridCol w="3543433">
                  <a:extLst>
                    <a:ext uri="{9D8B030D-6E8A-4147-A177-3AD203B41FA5}">
                      <a16:colId xmlns:a16="http://schemas.microsoft.com/office/drawing/2014/main" val="20003"/>
                    </a:ext>
                  </a:extLst>
                </a:gridCol>
              </a:tblGrid>
              <a:tr h="1364250">
                <a:tc>
                  <a:txBody>
                    <a:bodyPr/>
                    <a:lstStyle/>
                    <a:p>
                      <a:pPr marL="0" marR="0" lvl="0" indent="0" algn="ctr" rtl="0">
                        <a:spcBef>
                          <a:spcPts val="0"/>
                        </a:spcBef>
                        <a:spcAft>
                          <a:spcPts val="0"/>
                        </a:spcAft>
                        <a:buClr>
                          <a:srgbClr val="0F253E"/>
                        </a:buClr>
                        <a:buSzPts val="2400"/>
                        <a:buFont typeface="Arial"/>
                        <a:buNone/>
                      </a:pPr>
                      <a:r>
                        <a:rPr lang="en-US" sz="2400" u="none" strike="noStrike" cap="none" dirty="0">
                          <a:solidFill>
                            <a:srgbClr val="0F253E"/>
                          </a:solidFill>
                          <a:latin typeface="Arial"/>
                          <a:ea typeface="Arial"/>
                          <a:cs typeface="Arial"/>
                          <a:sym typeface="Arial"/>
                        </a:rPr>
                        <a:t>Year</a:t>
                      </a:r>
                      <a:endParaRPr sz="2400" u="none" strike="noStrike" cap="none" dirty="0">
                        <a:solidFill>
                          <a:srgbClr val="0F253E"/>
                        </a:solidFill>
                        <a:latin typeface="Arial"/>
                        <a:ea typeface="Arial"/>
                        <a:cs typeface="Arial"/>
                        <a:sym typeface="Arial"/>
                      </a:endParaRPr>
                    </a:p>
                  </a:txBody>
                  <a:tcPr marL="121900" marR="121900" marT="121900" marB="121900"/>
                </a:tc>
                <a:tc>
                  <a:txBody>
                    <a:bodyPr/>
                    <a:lstStyle/>
                    <a:p>
                      <a:pPr marL="0" marR="0" lvl="0" indent="0" algn="ctr" rtl="0">
                        <a:spcBef>
                          <a:spcPts val="0"/>
                        </a:spcBef>
                        <a:spcAft>
                          <a:spcPts val="0"/>
                        </a:spcAft>
                        <a:buClr>
                          <a:srgbClr val="0F253E"/>
                        </a:buClr>
                        <a:buSzPts val="2400"/>
                        <a:buFont typeface="Arial"/>
                        <a:buNone/>
                      </a:pPr>
                      <a:r>
                        <a:rPr lang="en-US" sz="2400" u="none" strike="noStrike" cap="none">
                          <a:solidFill>
                            <a:srgbClr val="0F253E"/>
                          </a:solidFill>
                          <a:latin typeface="Arial"/>
                          <a:ea typeface="Arial"/>
                          <a:cs typeface="Arial"/>
                          <a:sym typeface="Arial"/>
                        </a:rPr>
                        <a:t>Author</a:t>
                      </a:r>
                      <a:endParaRPr sz="2400" u="none" strike="noStrike" cap="none">
                        <a:solidFill>
                          <a:srgbClr val="0F253E"/>
                        </a:solidFill>
                        <a:latin typeface="Arial"/>
                        <a:ea typeface="Arial"/>
                        <a:cs typeface="Arial"/>
                        <a:sym typeface="Arial"/>
                      </a:endParaRPr>
                    </a:p>
                  </a:txBody>
                  <a:tcPr marL="121900" marR="121900" marT="121900" marB="121900"/>
                </a:tc>
                <a:tc>
                  <a:txBody>
                    <a:bodyPr/>
                    <a:lstStyle/>
                    <a:p>
                      <a:pPr marL="0" marR="0" lvl="0" indent="0" algn="ctr" rtl="0">
                        <a:spcBef>
                          <a:spcPts val="0"/>
                        </a:spcBef>
                        <a:spcAft>
                          <a:spcPts val="0"/>
                        </a:spcAft>
                        <a:buClr>
                          <a:srgbClr val="0F253E"/>
                        </a:buClr>
                        <a:buSzPts val="2400"/>
                        <a:buFont typeface="Arial"/>
                        <a:buNone/>
                      </a:pPr>
                      <a:r>
                        <a:rPr lang="en-US" sz="2400" u="none" strike="noStrike" cap="none">
                          <a:solidFill>
                            <a:srgbClr val="0F253E"/>
                          </a:solidFill>
                          <a:latin typeface="Arial"/>
                          <a:ea typeface="Arial"/>
                          <a:cs typeface="Arial"/>
                          <a:sym typeface="Arial"/>
                        </a:rPr>
                        <a:t>Domain and Problem Statement</a:t>
                      </a:r>
                      <a:endParaRPr sz="2400" u="none" strike="noStrike" cap="none">
                        <a:solidFill>
                          <a:srgbClr val="0F253E"/>
                        </a:solidFill>
                        <a:latin typeface="Arial"/>
                        <a:ea typeface="Arial"/>
                        <a:cs typeface="Arial"/>
                        <a:sym typeface="Arial"/>
                      </a:endParaRPr>
                    </a:p>
                  </a:txBody>
                  <a:tcPr marL="121900" marR="121900" marT="121900" marB="121900"/>
                </a:tc>
                <a:tc>
                  <a:txBody>
                    <a:bodyPr/>
                    <a:lstStyle/>
                    <a:p>
                      <a:pPr marL="0" marR="0" lvl="0" indent="0" algn="ctr" rtl="0">
                        <a:spcBef>
                          <a:spcPts val="0"/>
                        </a:spcBef>
                        <a:spcAft>
                          <a:spcPts val="0"/>
                        </a:spcAft>
                        <a:buClr>
                          <a:srgbClr val="0F253E"/>
                        </a:buClr>
                        <a:buSzPts val="2400"/>
                        <a:buFont typeface="Arial"/>
                        <a:buNone/>
                      </a:pPr>
                      <a:r>
                        <a:rPr lang="en-US" sz="2400" u="none" strike="noStrike" cap="none" dirty="0">
                          <a:solidFill>
                            <a:srgbClr val="0F253E"/>
                          </a:solidFill>
                          <a:latin typeface="Arial"/>
                          <a:ea typeface="Arial"/>
                          <a:cs typeface="Arial"/>
                          <a:sym typeface="Arial"/>
                        </a:rPr>
                        <a:t>Conclusion and result</a:t>
                      </a:r>
                      <a:endParaRPr sz="2400" u="none" strike="noStrike" cap="none" dirty="0">
                        <a:solidFill>
                          <a:srgbClr val="0F253E"/>
                        </a:solidFill>
                        <a:latin typeface="Arial"/>
                        <a:ea typeface="Arial"/>
                        <a:cs typeface="Arial"/>
                        <a:sym typeface="Arial"/>
                      </a:endParaRPr>
                    </a:p>
                  </a:txBody>
                  <a:tcPr marL="121900" marR="121900" marT="121900" marB="121900"/>
                </a:tc>
                <a:extLst>
                  <a:ext uri="{0D108BD9-81ED-4DB2-BD59-A6C34878D82A}">
                    <a16:rowId xmlns:a16="http://schemas.microsoft.com/office/drawing/2014/main" val="10000"/>
                  </a:ext>
                </a:extLst>
              </a:tr>
              <a:tr h="2108425">
                <a:tc>
                  <a:txBody>
                    <a:bodyPr/>
                    <a:lstStyle/>
                    <a:p>
                      <a:pPr marL="0" marR="0" lvl="0" indent="0" algn="l" rtl="0">
                        <a:spcBef>
                          <a:spcPts val="0"/>
                        </a:spcBef>
                        <a:spcAft>
                          <a:spcPts val="0"/>
                        </a:spcAft>
                        <a:buClr>
                          <a:srgbClr val="0F253E"/>
                        </a:buClr>
                        <a:buSzPts val="1500"/>
                        <a:buFont typeface="Arial"/>
                        <a:buNone/>
                      </a:pPr>
                      <a:r>
                        <a:rPr lang="en-US" sz="1500" u="none" strike="noStrike" cap="none">
                          <a:solidFill>
                            <a:srgbClr val="0F253E"/>
                          </a:solidFill>
                          <a:latin typeface="Arial"/>
                          <a:ea typeface="Arial"/>
                          <a:cs typeface="Arial"/>
                          <a:sym typeface="Arial"/>
                        </a:rPr>
                        <a:t>2021</a:t>
                      </a:r>
                      <a:endParaRPr sz="1500" u="none" strike="noStrike" cap="none">
                        <a:solidFill>
                          <a:srgbClr val="0F253E"/>
                        </a:solidFill>
                        <a:latin typeface="Arial"/>
                        <a:ea typeface="Arial"/>
                        <a:cs typeface="Arial"/>
                        <a:sym typeface="Arial"/>
                      </a:endParaRPr>
                    </a:p>
                  </a:txBody>
                  <a:tcPr marL="121900" marR="121900" marT="121900" marB="121900"/>
                </a:tc>
                <a:tc>
                  <a:txBody>
                    <a:bodyPr/>
                    <a:lstStyle/>
                    <a:p>
                      <a:pPr marL="0" marR="0" lvl="0" indent="0" algn="just" rtl="0">
                        <a:spcBef>
                          <a:spcPts val="0"/>
                        </a:spcBef>
                        <a:spcAft>
                          <a:spcPts val="0"/>
                        </a:spcAft>
                        <a:buClr>
                          <a:schemeClr val="dk1"/>
                        </a:buClr>
                        <a:buSzPts val="1600"/>
                        <a:buFont typeface="Arial"/>
                        <a:buNone/>
                      </a:pPr>
                      <a:r>
                        <a:rPr lang="en-US" sz="1600" u="none" strike="noStrike" cap="none">
                          <a:latin typeface="Arial"/>
                          <a:ea typeface="Arial"/>
                          <a:cs typeface="Arial"/>
                          <a:sym typeface="Arial"/>
                        </a:rPr>
                        <a:t>V.D.Kulkarni, Tanuja Gondkar, Gunjan Singh, Aditi Gulunjkar</a:t>
                      </a:r>
                      <a:endParaRPr sz="1500" u="none" strike="noStrike" cap="none">
                        <a:solidFill>
                          <a:srgbClr val="0F253E"/>
                        </a:solidFill>
                        <a:latin typeface="Arial"/>
                        <a:ea typeface="Arial"/>
                        <a:cs typeface="Arial"/>
                        <a:sym typeface="Arial"/>
                      </a:endParaRPr>
                    </a:p>
                  </a:txBody>
                  <a:tcPr marL="121900" marR="121900" marT="121900" marB="121900"/>
                </a:tc>
                <a:tc>
                  <a:txBody>
                    <a:bodyPr/>
                    <a:lstStyle/>
                    <a:p>
                      <a:pPr marL="0" marR="0" lvl="0" indent="0" algn="just" rtl="0">
                        <a:spcBef>
                          <a:spcPts val="0"/>
                        </a:spcBef>
                        <a:spcAft>
                          <a:spcPts val="0"/>
                        </a:spcAft>
                        <a:buClr>
                          <a:schemeClr val="dk1"/>
                        </a:buClr>
                        <a:buSzPts val="1600"/>
                        <a:buFont typeface="Arial"/>
                        <a:buNone/>
                      </a:pPr>
                      <a:r>
                        <a:rPr lang="en-US" sz="1600" u="none" strike="noStrike" cap="none" dirty="0">
                          <a:latin typeface="Arial"/>
                          <a:ea typeface="Arial"/>
                          <a:cs typeface="Arial"/>
                          <a:sym typeface="Arial"/>
                        </a:rPr>
                        <a:t>Addressing Mental Health Epidemic among University Students via Web-based, Self-Screening, and Referral System (1)</a:t>
                      </a:r>
                      <a:endParaRPr sz="1500" u="none" strike="noStrike" cap="none" dirty="0">
                        <a:solidFill>
                          <a:srgbClr val="0F253E"/>
                        </a:solidFill>
                        <a:latin typeface="Arial"/>
                        <a:ea typeface="Arial"/>
                        <a:cs typeface="Arial"/>
                        <a:sym typeface="Arial"/>
                      </a:endParaRPr>
                    </a:p>
                  </a:txBody>
                  <a:tcPr marL="121900" marR="121900" marT="121900" marB="121900"/>
                </a:tc>
                <a:tc>
                  <a:txBody>
                    <a:bodyPr/>
                    <a:lstStyle/>
                    <a:p>
                      <a:pPr marL="0" marR="0" lvl="0" indent="0" algn="just" rtl="0">
                        <a:spcBef>
                          <a:spcPts val="0"/>
                        </a:spcBef>
                        <a:spcAft>
                          <a:spcPts val="0"/>
                        </a:spcAft>
                        <a:buClr>
                          <a:schemeClr val="dk1"/>
                        </a:buClr>
                        <a:buSzPts val="1500"/>
                        <a:buFont typeface="Arial"/>
                        <a:buNone/>
                      </a:pPr>
                      <a:r>
                        <a:rPr lang="en-US" sz="1500" u="none" strike="noStrike" cap="none">
                          <a:solidFill>
                            <a:schemeClr val="dk1"/>
                          </a:solidFill>
                          <a:latin typeface="Arial"/>
                          <a:ea typeface="Arial"/>
                          <a:cs typeface="Arial"/>
                          <a:sym typeface="Arial"/>
                        </a:rPr>
                        <a:t>This system is suitable for university students, staff, and workers experiencing mental health issues due to studies, addiction, or bad habits. It is also applicable in hospitals and industries for confirming normality.</a:t>
                      </a:r>
                      <a:endParaRPr sz="1500" u="none" strike="noStrike" cap="none">
                        <a:solidFill>
                          <a:schemeClr val="dk1"/>
                        </a:solidFill>
                        <a:latin typeface="Arial"/>
                        <a:ea typeface="Arial"/>
                        <a:cs typeface="Arial"/>
                        <a:sym typeface="Arial"/>
                      </a:endParaRPr>
                    </a:p>
                  </a:txBody>
                  <a:tcPr marL="121900" marR="121900" marT="121900" marB="121900"/>
                </a:tc>
                <a:extLst>
                  <a:ext uri="{0D108BD9-81ED-4DB2-BD59-A6C34878D82A}">
                    <a16:rowId xmlns:a16="http://schemas.microsoft.com/office/drawing/2014/main" val="10001"/>
                  </a:ext>
                </a:extLst>
              </a:tr>
              <a:tr h="2246975">
                <a:tc>
                  <a:txBody>
                    <a:bodyPr/>
                    <a:lstStyle/>
                    <a:p>
                      <a:pPr marL="0" marR="0" lvl="0" indent="0" algn="l" rtl="0">
                        <a:spcBef>
                          <a:spcPts val="0"/>
                        </a:spcBef>
                        <a:spcAft>
                          <a:spcPts val="0"/>
                        </a:spcAft>
                        <a:buClr>
                          <a:srgbClr val="0F253E"/>
                        </a:buClr>
                        <a:buSzPts val="1500"/>
                        <a:buFont typeface="Arial"/>
                        <a:buNone/>
                      </a:pPr>
                      <a:r>
                        <a:rPr lang="en-US" sz="1500" u="none" strike="noStrike" cap="none">
                          <a:solidFill>
                            <a:srgbClr val="0F253E"/>
                          </a:solidFill>
                          <a:latin typeface="Arial"/>
                          <a:ea typeface="Arial"/>
                          <a:cs typeface="Arial"/>
                          <a:sym typeface="Arial"/>
                        </a:rPr>
                        <a:t>2021</a:t>
                      </a:r>
                      <a:endParaRPr sz="1500" u="none" strike="noStrike" cap="none">
                        <a:solidFill>
                          <a:srgbClr val="0F253E"/>
                        </a:solidFill>
                        <a:latin typeface="Arial"/>
                        <a:ea typeface="Arial"/>
                        <a:cs typeface="Arial"/>
                        <a:sym typeface="Arial"/>
                      </a:endParaRPr>
                    </a:p>
                  </a:txBody>
                  <a:tcPr marL="121900" marR="121900" marT="121900" marB="121900"/>
                </a:tc>
                <a:tc>
                  <a:txBody>
                    <a:bodyPr/>
                    <a:lstStyle/>
                    <a:p>
                      <a:pPr marL="0" marR="0" lvl="0" indent="0" algn="just" rtl="0">
                        <a:spcBef>
                          <a:spcPts val="0"/>
                        </a:spcBef>
                        <a:spcAft>
                          <a:spcPts val="0"/>
                        </a:spcAft>
                        <a:buClr>
                          <a:schemeClr val="dk1"/>
                        </a:buClr>
                        <a:buSzPts val="1600"/>
                        <a:buFont typeface="Arial"/>
                        <a:buNone/>
                      </a:pPr>
                      <a:r>
                        <a:rPr lang="en-US" sz="1600" u="none" strike="noStrike" cap="none">
                          <a:latin typeface="Arial"/>
                          <a:ea typeface="Arial"/>
                          <a:cs typeface="Arial"/>
                          <a:sym typeface="Arial"/>
                        </a:rPr>
                        <a:t>Eung-Hun Kim, Anil Coumar, William B. Lober, and Yongmin Kim</a:t>
                      </a:r>
                      <a:endParaRPr sz="1500" u="none" strike="noStrike" cap="none">
                        <a:solidFill>
                          <a:srgbClr val="0F253E"/>
                        </a:solidFill>
                        <a:latin typeface="Arial"/>
                        <a:ea typeface="Arial"/>
                        <a:cs typeface="Arial"/>
                        <a:sym typeface="Arial"/>
                      </a:endParaRPr>
                    </a:p>
                  </a:txBody>
                  <a:tcPr marL="121900" marR="121900" marT="121900" marB="121900"/>
                </a:tc>
                <a:tc>
                  <a:txBody>
                    <a:bodyPr/>
                    <a:lstStyle/>
                    <a:p>
                      <a:pPr marL="0" marR="0" lvl="0" indent="0" algn="just" rtl="0">
                        <a:spcBef>
                          <a:spcPts val="0"/>
                        </a:spcBef>
                        <a:spcAft>
                          <a:spcPts val="0"/>
                        </a:spcAft>
                        <a:buClr>
                          <a:schemeClr val="dk1"/>
                        </a:buClr>
                        <a:buSzPts val="1600"/>
                        <a:buFont typeface="Arial"/>
                        <a:buNone/>
                      </a:pPr>
                      <a:r>
                        <a:rPr lang="en-US" sz="1600" u="none" strike="noStrike" cap="none" dirty="0">
                          <a:latin typeface="Arial"/>
                          <a:ea typeface="Arial"/>
                          <a:cs typeface="Arial"/>
                          <a:sym typeface="Arial"/>
                        </a:rPr>
                        <a:t>Addressing Mental Health Epidemic Among University Students via Web-based, Self-Screening, and Referral System: A Preliminary Study (2)</a:t>
                      </a:r>
                      <a:endParaRPr sz="1500" u="none" strike="noStrike" cap="none" dirty="0">
                        <a:solidFill>
                          <a:srgbClr val="0F253E"/>
                        </a:solidFill>
                        <a:latin typeface="Arial"/>
                        <a:ea typeface="Arial"/>
                        <a:cs typeface="Arial"/>
                        <a:sym typeface="Arial"/>
                      </a:endParaRPr>
                    </a:p>
                  </a:txBody>
                  <a:tcPr marL="121900" marR="121900" marT="121900" marB="121900"/>
                </a:tc>
                <a:tc>
                  <a:txBody>
                    <a:bodyPr/>
                    <a:lstStyle/>
                    <a:p>
                      <a:pPr marL="0" marR="0" lvl="0" indent="0" algn="just" rtl="0">
                        <a:spcBef>
                          <a:spcPts val="0"/>
                        </a:spcBef>
                        <a:spcAft>
                          <a:spcPts val="0"/>
                        </a:spcAft>
                        <a:buClr>
                          <a:schemeClr val="dk1"/>
                        </a:buClr>
                        <a:buSzPts val="1500"/>
                        <a:buFont typeface="Arial"/>
                        <a:buNone/>
                      </a:pPr>
                      <a:r>
                        <a:rPr lang="en-US" sz="1500" u="none" strike="noStrike" cap="none" dirty="0">
                          <a:solidFill>
                            <a:schemeClr val="dk1"/>
                          </a:solidFill>
                          <a:latin typeface="Arial"/>
                          <a:ea typeface="Arial"/>
                          <a:cs typeface="Arial"/>
                          <a:sym typeface="Arial"/>
                        </a:rPr>
                        <a:t> </a:t>
                      </a:r>
                      <a:r>
                        <a:rPr lang="en-US" sz="1600" b="0" i="0" u="none" strike="noStrike" cap="none" dirty="0">
                          <a:solidFill>
                            <a:schemeClr val="dk1"/>
                          </a:solidFill>
                          <a:latin typeface="Arial"/>
                          <a:ea typeface="Arial"/>
                          <a:cs typeface="Arial"/>
                          <a:sym typeface="Arial"/>
                        </a:rPr>
                        <a:t>A web-based mental health screening and referral system for university students was developed and evaluated, showing increased patient volume, high off-hour use, and positive student responses. Converted to routine clinical use.</a:t>
                      </a:r>
                      <a:endParaRPr sz="1600" u="none" strike="noStrike" cap="none" dirty="0">
                        <a:solidFill>
                          <a:schemeClr val="dk1"/>
                        </a:solidFill>
                        <a:latin typeface="Arial"/>
                        <a:ea typeface="Arial"/>
                        <a:cs typeface="Arial"/>
                        <a:sym typeface="Arial"/>
                      </a:endParaRPr>
                    </a:p>
                  </a:txBody>
                  <a:tcPr marL="121900" marR="121900" marT="121900" marB="121900"/>
                </a:tc>
                <a:extLst>
                  <a:ext uri="{0D108BD9-81ED-4DB2-BD59-A6C34878D82A}">
                    <a16:rowId xmlns:a16="http://schemas.microsoft.com/office/drawing/2014/main" val="10002"/>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9"/>
          <p:cNvSpPr txBox="1">
            <a:spLocks noGrp="1"/>
          </p:cNvSpPr>
          <p:nvPr>
            <p:ph type="title"/>
          </p:nvPr>
        </p:nvSpPr>
        <p:spPr>
          <a:xfrm>
            <a:off x="1508808" y="0"/>
            <a:ext cx="9385200" cy="1218800"/>
          </a:xfrm>
          <a:prstGeom prst="rect">
            <a:avLst/>
          </a:prstGeom>
          <a:noFill/>
          <a:ln>
            <a:noFill/>
          </a:ln>
        </p:spPr>
        <p:txBody>
          <a:bodyPr spcFirstLastPara="1" wrap="square" lIns="121900" tIns="121900" rIns="121900" bIns="121900" anchor="t" anchorCtr="0">
            <a:normAutofit/>
          </a:bodyPr>
          <a:lstStyle/>
          <a:p>
            <a:pPr marL="0" lvl="0" indent="0" algn="ctr" rtl="0">
              <a:lnSpc>
                <a:spcPct val="90000"/>
              </a:lnSpc>
              <a:spcBef>
                <a:spcPts val="0"/>
              </a:spcBef>
              <a:spcAft>
                <a:spcPts val="0"/>
              </a:spcAft>
              <a:buClr>
                <a:schemeClr val="accent6"/>
              </a:buClr>
              <a:buSzPts val="2400"/>
              <a:buFont typeface="Mate"/>
              <a:buNone/>
            </a:pPr>
            <a:r>
              <a:rPr lang="en-US" sz="3600" dirty="0"/>
              <a:t>Literature Survey </a:t>
            </a:r>
            <a:endParaRPr sz="3600" dirty="0"/>
          </a:p>
        </p:txBody>
      </p:sp>
      <p:graphicFrame>
        <p:nvGraphicFramePr>
          <p:cNvPr id="331" name="Google Shape;331;p9"/>
          <p:cNvGraphicFramePr/>
          <p:nvPr>
            <p:extLst>
              <p:ext uri="{D42A27DB-BD31-4B8C-83A1-F6EECF244321}">
                <p14:modId xmlns:p14="http://schemas.microsoft.com/office/powerpoint/2010/main" val="1095271429"/>
              </p:ext>
            </p:extLst>
          </p:nvPr>
        </p:nvGraphicFramePr>
        <p:xfrm>
          <a:off x="887250" y="789958"/>
          <a:ext cx="10869125" cy="5973960"/>
        </p:xfrm>
        <a:graphic>
          <a:graphicData uri="http://schemas.openxmlformats.org/drawingml/2006/table">
            <a:tbl>
              <a:tblPr>
                <a:noFill/>
                <a:tableStyleId>{167C642B-AE2E-4718-BE52-B40D3433D60B}</a:tableStyleId>
              </a:tblPr>
              <a:tblGrid>
                <a:gridCol w="2717275">
                  <a:extLst>
                    <a:ext uri="{9D8B030D-6E8A-4147-A177-3AD203B41FA5}">
                      <a16:colId xmlns:a16="http://schemas.microsoft.com/office/drawing/2014/main" val="20000"/>
                    </a:ext>
                  </a:extLst>
                </a:gridCol>
                <a:gridCol w="2352525">
                  <a:extLst>
                    <a:ext uri="{9D8B030D-6E8A-4147-A177-3AD203B41FA5}">
                      <a16:colId xmlns:a16="http://schemas.microsoft.com/office/drawing/2014/main" val="20001"/>
                    </a:ext>
                  </a:extLst>
                </a:gridCol>
                <a:gridCol w="2601650">
                  <a:extLst>
                    <a:ext uri="{9D8B030D-6E8A-4147-A177-3AD203B41FA5}">
                      <a16:colId xmlns:a16="http://schemas.microsoft.com/office/drawing/2014/main" val="20002"/>
                    </a:ext>
                  </a:extLst>
                </a:gridCol>
                <a:gridCol w="3197675">
                  <a:extLst>
                    <a:ext uri="{9D8B030D-6E8A-4147-A177-3AD203B41FA5}">
                      <a16:colId xmlns:a16="http://schemas.microsoft.com/office/drawing/2014/main" val="20003"/>
                    </a:ext>
                  </a:extLst>
                </a:gridCol>
              </a:tblGrid>
              <a:tr h="1341075">
                <a:tc>
                  <a:txBody>
                    <a:bodyPr/>
                    <a:lstStyle/>
                    <a:p>
                      <a:pPr marL="0" marR="0" lvl="0" indent="0" algn="ctr" rtl="0">
                        <a:spcBef>
                          <a:spcPts val="0"/>
                        </a:spcBef>
                        <a:spcAft>
                          <a:spcPts val="0"/>
                        </a:spcAft>
                        <a:buClr>
                          <a:srgbClr val="0F253E"/>
                        </a:buClr>
                        <a:buSzPts val="2400"/>
                        <a:buFont typeface="Arial"/>
                        <a:buNone/>
                      </a:pPr>
                      <a:r>
                        <a:rPr lang="en-US" sz="2400" u="none" strike="noStrike" cap="none" dirty="0">
                          <a:solidFill>
                            <a:srgbClr val="0F253E"/>
                          </a:solidFill>
                        </a:rPr>
                        <a:t>Year</a:t>
                      </a:r>
                      <a:endParaRPr sz="2400" u="none" strike="noStrike" cap="none" dirty="0">
                        <a:solidFill>
                          <a:srgbClr val="0F253E"/>
                        </a:solidFill>
                      </a:endParaRPr>
                    </a:p>
                  </a:txBody>
                  <a:tcPr marL="121900" marR="121900" marT="121900" marB="121900"/>
                </a:tc>
                <a:tc>
                  <a:txBody>
                    <a:bodyPr/>
                    <a:lstStyle/>
                    <a:p>
                      <a:pPr marL="0" marR="0" lvl="0" indent="0" algn="ctr" rtl="0">
                        <a:spcBef>
                          <a:spcPts val="0"/>
                        </a:spcBef>
                        <a:spcAft>
                          <a:spcPts val="0"/>
                        </a:spcAft>
                        <a:buClr>
                          <a:srgbClr val="0F253E"/>
                        </a:buClr>
                        <a:buSzPts val="2400"/>
                        <a:buFont typeface="Arial"/>
                        <a:buNone/>
                      </a:pPr>
                      <a:r>
                        <a:rPr lang="en-US" sz="2400" u="none" strike="noStrike" cap="none">
                          <a:solidFill>
                            <a:srgbClr val="0F253E"/>
                          </a:solidFill>
                        </a:rPr>
                        <a:t>Author</a:t>
                      </a:r>
                      <a:endParaRPr sz="2400" u="none" strike="noStrike" cap="none">
                        <a:solidFill>
                          <a:srgbClr val="0F253E"/>
                        </a:solidFill>
                      </a:endParaRPr>
                    </a:p>
                  </a:txBody>
                  <a:tcPr marL="121900" marR="121900" marT="121900" marB="121900"/>
                </a:tc>
                <a:tc>
                  <a:txBody>
                    <a:bodyPr/>
                    <a:lstStyle/>
                    <a:p>
                      <a:pPr marL="0" marR="0" lvl="0" indent="0" algn="ctr" rtl="0">
                        <a:spcBef>
                          <a:spcPts val="0"/>
                        </a:spcBef>
                        <a:spcAft>
                          <a:spcPts val="0"/>
                        </a:spcAft>
                        <a:buClr>
                          <a:srgbClr val="0F253E"/>
                        </a:buClr>
                        <a:buSzPts val="2400"/>
                        <a:buFont typeface="Arial"/>
                        <a:buNone/>
                      </a:pPr>
                      <a:r>
                        <a:rPr lang="en-US" sz="2400" u="none" strike="noStrike" cap="none">
                          <a:solidFill>
                            <a:srgbClr val="0F253E"/>
                          </a:solidFill>
                        </a:rPr>
                        <a:t>Domain and Problem Statement</a:t>
                      </a:r>
                      <a:endParaRPr sz="2400" u="none" strike="noStrike" cap="none">
                        <a:solidFill>
                          <a:srgbClr val="0F253E"/>
                        </a:solidFill>
                      </a:endParaRPr>
                    </a:p>
                  </a:txBody>
                  <a:tcPr marL="121900" marR="121900" marT="121900" marB="121900"/>
                </a:tc>
                <a:tc>
                  <a:txBody>
                    <a:bodyPr/>
                    <a:lstStyle/>
                    <a:p>
                      <a:pPr marL="0" marR="0" lvl="0" indent="0" algn="ctr" rtl="0">
                        <a:spcBef>
                          <a:spcPts val="0"/>
                        </a:spcBef>
                        <a:spcAft>
                          <a:spcPts val="0"/>
                        </a:spcAft>
                        <a:buClr>
                          <a:srgbClr val="0F253E"/>
                        </a:buClr>
                        <a:buSzPts val="2400"/>
                        <a:buFont typeface="Arial"/>
                        <a:buNone/>
                      </a:pPr>
                      <a:r>
                        <a:rPr lang="en-US" sz="2400" u="none" strike="noStrike" cap="none">
                          <a:solidFill>
                            <a:srgbClr val="0F253E"/>
                          </a:solidFill>
                        </a:rPr>
                        <a:t>Conclusion and result</a:t>
                      </a:r>
                      <a:endParaRPr sz="2400" u="none" strike="noStrike" cap="none">
                        <a:solidFill>
                          <a:srgbClr val="0F253E"/>
                        </a:solidFill>
                      </a:endParaRPr>
                    </a:p>
                  </a:txBody>
                  <a:tcPr marL="121900" marR="121900" marT="121900" marB="121900"/>
                </a:tc>
                <a:extLst>
                  <a:ext uri="{0D108BD9-81ED-4DB2-BD59-A6C34878D82A}">
                    <a16:rowId xmlns:a16="http://schemas.microsoft.com/office/drawing/2014/main" val="10000"/>
                  </a:ext>
                </a:extLst>
              </a:tr>
              <a:tr h="971025">
                <a:tc>
                  <a:txBody>
                    <a:bodyPr/>
                    <a:lstStyle/>
                    <a:p>
                      <a:pPr marL="0" marR="0" lvl="0" indent="0" algn="l" rtl="0">
                        <a:spcBef>
                          <a:spcPts val="0"/>
                        </a:spcBef>
                        <a:spcAft>
                          <a:spcPts val="0"/>
                        </a:spcAft>
                        <a:buClr>
                          <a:srgbClr val="0F253E"/>
                        </a:buClr>
                        <a:buSzPts val="1500"/>
                        <a:buFont typeface="Arial"/>
                        <a:buNone/>
                      </a:pPr>
                      <a:r>
                        <a:rPr lang="en-US" sz="1500" u="none" strike="noStrike" cap="none">
                          <a:solidFill>
                            <a:srgbClr val="0F253E"/>
                          </a:solidFill>
                        </a:rPr>
                        <a:t>2020</a:t>
                      </a:r>
                      <a:endParaRPr sz="1500" u="none" strike="noStrike" cap="none">
                        <a:solidFill>
                          <a:srgbClr val="0F253E"/>
                        </a:solidFill>
                      </a:endParaRPr>
                    </a:p>
                  </a:txBody>
                  <a:tcPr marL="121900" marR="121900" marT="121900" marB="121900"/>
                </a:tc>
                <a:tc>
                  <a:txBody>
                    <a:bodyPr/>
                    <a:lstStyle/>
                    <a:p>
                      <a:pPr marL="0" marR="0" lvl="0" indent="0" algn="just" rtl="0">
                        <a:spcBef>
                          <a:spcPts val="0"/>
                        </a:spcBef>
                        <a:spcAft>
                          <a:spcPts val="0"/>
                        </a:spcAft>
                        <a:buClr>
                          <a:schemeClr val="dk1"/>
                        </a:buClr>
                        <a:buSzPts val="1400"/>
                        <a:buFont typeface="Arial"/>
                        <a:buNone/>
                      </a:pPr>
                      <a:r>
                        <a:rPr lang="en-US" sz="1400" u="none" strike="noStrike" cap="none"/>
                        <a:t>ROHIZAH ABD RAHMAN 1 , KHAIRUDDIN OMAR 1 , SHAHRUL AZMAN MOHD NOAH1 , (Member, IEEE), MOHD SHAHRUL NIZAM MOHD DANURI 2 , (Member, IEEE), AND MOHAMMED ALI AL-GARADI</a:t>
                      </a:r>
                      <a:endParaRPr sz="1400" u="none" strike="noStrike" cap="none">
                        <a:solidFill>
                          <a:srgbClr val="0F253E"/>
                        </a:solidFill>
                      </a:endParaRPr>
                    </a:p>
                  </a:txBody>
                  <a:tcPr marL="121900" marR="121900" marT="121900" marB="121900"/>
                </a:tc>
                <a:tc>
                  <a:txBody>
                    <a:bodyPr/>
                    <a:lstStyle/>
                    <a:p>
                      <a:pPr marL="0" marR="0" lvl="0" indent="0" algn="just" rtl="0">
                        <a:spcBef>
                          <a:spcPts val="0"/>
                        </a:spcBef>
                        <a:spcAft>
                          <a:spcPts val="0"/>
                        </a:spcAft>
                        <a:buClr>
                          <a:schemeClr val="dk1"/>
                        </a:buClr>
                        <a:buSzPts val="1600"/>
                        <a:buFont typeface="Arial"/>
                        <a:buNone/>
                      </a:pPr>
                      <a:r>
                        <a:rPr lang="en-US" sz="1600" u="none" strike="noStrike" cap="none" dirty="0"/>
                        <a:t>Application of Machine Learning Methods in Mental Health Detection: A Systematic Review (3)</a:t>
                      </a:r>
                      <a:endParaRPr sz="1500" u="none" strike="noStrike" cap="none" dirty="0">
                        <a:solidFill>
                          <a:srgbClr val="0F253E"/>
                        </a:solidFill>
                      </a:endParaRPr>
                    </a:p>
                  </a:txBody>
                  <a:tcPr marL="121900" marR="121900" marT="121900" marB="121900"/>
                </a:tc>
                <a:tc>
                  <a:txBody>
                    <a:bodyPr/>
                    <a:lstStyle/>
                    <a:p>
                      <a:pPr marL="0" marR="0" lvl="0" indent="0" algn="just" rtl="0">
                        <a:spcBef>
                          <a:spcPts val="0"/>
                        </a:spcBef>
                        <a:spcAft>
                          <a:spcPts val="0"/>
                        </a:spcAft>
                        <a:buClr>
                          <a:schemeClr val="dk1"/>
                        </a:buClr>
                        <a:buSzPts val="1600"/>
                        <a:buFont typeface="Arial"/>
                        <a:buNone/>
                      </a:pPr>
                      <a:r>
                        <a:rPr lang="en-US" sz="1600" b="0" i="0" u="none" strike="noStrike" cap="none">
                          <a:solidFill>
                            <a:schemeClr val="dk1"/>
                          </a:solidFill>
                          <a:latin typeface="Arial"/>
                          <a:ea typeface="Arial"/>
                          <a:cs typeface="Arial"/>
                          <a:sym typeface="Arial"/>
                        </a:rPr>
                        <a:t>This systematic review evaluates mental health problem detection using OSNs, focusing on data source, feature extraction, and ML techniques. It suggests OSNs can complement traditional methods but requires further adoption and innovative algorithms.</a:t>
                      </a:r>
                      <a:endParaRPr sz="1600" u="none" strike="noStrike" cap="none">
                        <a:solidFill>
                          <a:schemeClr val="dk1"/>
                        </a:solidFill>
                        <a:latin typeface="Roboto"/>
                        <a:ea typeface="Roboto"/>
                        <a:cs typeface="Roboto"/>
                        <a:sym typeface="Roboto"/>
                      </a:endParaRPr>
                    </a:p>
                  </a:txBody>
                  <a:tcPr marL="121900" marR="121900" marT="121900" marB="121900"/>
                </a:tc>
                <a:extLst>
                  <a:ext uri="{0D108BD9-81ED-4DB2-BD59-A6C34878D82A}">
                    <a16:rowId xmlns:a16="http://schemas.microsoft.com/office/drawing/2014/main" val="10001"/>
                  </a:ext>
                </a:extLst>
              </a:tr>
              <a:tr h="1361400">
                <a:tc>
                  <a:txBody>
                    <a:bodyPr/>
                    <a:lstStyle/>
                    <a:p>
                      <a:pPr marL="0" marR="0" lvl="0" indent="0" algn="l" rtl="0">
                        <a:spcBef>
                          <a:spcPts val="0"/>
                        </a:spcBef>
                        <a:spcAft>
                          <a:spcPts val="0"/>
                        </a:spcAft>
                        <a:buClr>
                          <a:srgbClr val="0F253E"/>
                        </a:buClr>
                        <a:buSzPts val="1500"/>
                        <a:buFont typeface="Arial"/>
                        <a:buNone/>
                      </a:pPr>
                      <a:r>
                        <a:rPr lang="en-US" sz="1500" u="none" strike="noStrike" cap="none">
                          <a:solidFill>
                            <a:srgbClr val="0F253E"/>
                          </a:solidFill>
                        </a:rPr>
                        <a:t>2021</a:t>
                      </a:r>
                      <a:endParaRPr sz="1500" u="none" strike="noStrike" cap="none">
                        <a:solidFill>
                          <a:srgbClr val="0F253E"/>
                        </a:solidFill>
                      </a:endParaRPr>
                    </a:p>
                  </a:txBody>
                  <a:tcPr marL="121900" marR="121900" marT="121900" marB="121900"/>
                </a:tc>
                <a:tc>
                  <a:txBody>
                    <a:bodyPr/>
                    <a:lstStyle/>
                    <a:p>
                      <a:pPr marL="0" marR="0" lvl="0" indent="0" algn="just" rtl="0">
                        <a:spcBef>
                          <a:spcPts val="0"/>
                        </a:spcBef>
                        <a:spcAft>
                          <a:spcPts val="0"/>
                        </a:spcAft>
                        <a:buClr>
                          <a:schemeClr val="dk1"/>
                        </a:buClr>
                        <a:buSzPts val="1600"/>
                        <a:buFont typeface="Arial"/>
                        <a:buNone/>
                      </a:pPr>
                      <a:r>
                        <a:rPr lang="en-US" sz="1600" u="none" strike="noStrike" cap="none"/>
                        <a:t>Ms. Sumathi M.R. , Dr. B. Poorna</a:t>
                      </a:r>
                      <a:endParaRPr sz="1500" u="none" strike="noStrike" cap="none">
                        <a:solidFill>
                          <a:srgbClr val="0F253E"/>
                        </a:solidFill>
                      </a:endParaRPr>
                    </a:p>
                  </a:txBody>
                  <a:tcPr marL="121900" marR="121900" marT="121900" marB="121900"/>
                </a:tc>
                <a:tc>
                  <a:txBody>
                    <a:bodyPr/>
                    <a:lstStyle/>
                    <a:p>
                      <a:pPr marL="0" marR="0" lvl="0" indent="0" algn="just" rtl="0">
                        <a:spcBef>
                          <a:spcPts val="0"/>
                        </a:spcBef>
                        <a:spcAft>
                          <a:spcPts val="0"/>
                        </a:spcAft>
                        <a:buClr>
                          <a:schemeClr val="dk1"/>
                        </a:buClr>
                        <a:buSzPts val="1600"/>
                        <a:buFont typeface="Arial"/>
                        <a:buNone/>
                      </a:pPr>
                      <a:r>
                        <a:rPr lang="en-US" sz="1600" u="none" strike="noStrike" cap="none" dirty="0"/>
                        <a:t>Prediction of Mental Health Problems Among Children Using Machine Learning Techniques (4)</a:t>
                      </a:r>
                      <a:endParaRPr sz="1500" u="none" strike="noStrike" cap="none" dirty="0">
                        <a:solidFill>
                          <a:srgbClr val="0F253E"/>
                        </a:solidFill>
                      </a:endParaRPr>
                    </a:p>
                  </a:txBody>
                  <a:tcPr marL="121900" marR="121900" marT="121900" marB="121900"/>
                </a:tc>
                <a:tc>
                  <a:txBody>
                    <a:bodyPr/>
                    <a:lstStyle/>
                    <a:p>
                      <a:pPr marL="0" marR="0" lvl="0" indent="0" algn="just" rtl="0">
                        <a:spcBef>
                          <a:spcPts val="0"/>
                        </a:spcBef>
                        <a:spcAft>
                          <a:spcPts val="0"/>
                        </a:spcAft>
                        <a:buClr>
                          <a:schemeClr val="dk1"/>
                        </a:buClr>
                        <a:buSzPts val="1600"/>
                        <a:buFont typeface="Roboto"/>
                        <a:buNone/>
                      </a:pPr>
                      <a:r>
                        <a:rPr lang="en-US" sz="1600" u="none" strike="noStrike" cap="none" dirty="0">
                          <a:solidFill>
                            <a:schemeClr val="dk1"/>
                          </a:solidFill>
                          <a:latin typeface="Roboto"/>
                          <a:ea typeface="Roboto"/>
                          <a:cs typeface="Roboto"/>
                          <a:sym typeface="Roboto"/>
                        </a:rPr>
                        <a:t> </a:t>
                      </a:r>
                      <a:r>
                        <a:rPr lang="en-US" sz="1600" b="0" i="0" u="none" strike="noStrike" cap="none" dirty="0">
                          <a:solidFill>
                            <a:schemeClr val="dk1"/>
                          </a:solidFill>
                          <a:latin typeface="Arial"/>
                          <a:ea typeface="Arial"/>
                          <a:cs typeface="Arial"/>
                          <a:sym typeface="Arial"/>
                        </a:rPr>
                        <a:t>Expert systems in medical and mental health fields predict diseases and mental health problems early. A study comparing eight ML techniques found MLP , Multiclass Classifier, and LAD Tree produce more accurate results.</a:t>
                      </a:r>
                      <a:endParaRPr sz="1600" u="none" strike="noStrike" cap="none" dirty="0">
                        <a:solidFill>
                          <a:schemeClr val="dk1"/>
                        </a:solidFill>
                        <a:latin typeface="Roboto"/>
                        <a:ea typeface="Roboto"/>
                        <a:cs typeface="Roboto"/>
                        <a:sym typeface="Roboto"/>
                      </a:endParaRPr>
                    </a:p>
                  </a:txBody>
                  <a:tcPr marL="121900" marR="121900" marT="121900" marB="121900"/>
                </a:tc>
                <a:extLst>
                  <a:ext uri="{0D108BD9-81ED-4DB2-BD59-A6C34878D82A}">
                    <a16:rowId xmlns:a16="http://schemas.microsoft.com/office/drawing/2014/main" val="10002"/>
                  </a:ext>
                </a:extLst>
              </a:tr>
            </a:tbl>
          </a:graphicData>
        </a:graphic>
      </p:graphicFrame>
    </p:spTree>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1005</Words>
  <Application>Microsoft Office PowerPoint</Application>
  <PresentationFormat>Widescreen</PresentationFormat>
  <Paragraphs>111</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Mate</vt:lpstr>
      <vt:lpstr>Arial</vt:lpstr>
      <vt:lpstr>Roboto</vt:lpstr>
      <vt:lpstr>Noto Sans Symbols</vt:lpstr>
      <vt:lpstr>Office 主题​​</vt:lpstr>
      <vt:lpstr>Youth YANA  ( You Are Not Alone ) Mental Health Consulting WebApp</vt:lpstr>
      <vt:lpstr>Agenda</vt:lpstr>
      <vt:lpstr>Introduction</vt:lpstr>
      <vt:lpstr>Growing mental health crisis among college students.   The pressures of academic life, personal relationships, and societal expectations can take a toll on students' mental well-being.   Traditional counseling services often fall short in meeting.  To bridge this gap and offer a more inclusive and confidential solution.</vt:lpstr>
      <vt:lpstr>Purpose and Scope</vt:lpstr>
      <vt:lpstr>Objectives</vt:lpstr>
      <vt:lpstr>Problem Definition</vt:lpstr>
      <vt:lpstr>Literature Survey </vt:lpstr>
      <vt:lpstr>Literature Survey </vt:lpstr>
      <vt:lpstr>BLOCK DIAGRAM</vt:lpstr>
      <vt:lpstr>GANTT CHART</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Youth YANA  ( You Are Not Alone ) Mental Health Consulting WebApp</dc:title>
  <dc:creator>Onkar swami</dc:creator>
  <cp:lastModifiedBy>43346_HARSHVARDHAN_23_24</cp:lastModifiedBy>
  <cp:revision>8</cp:revision>
  <dcterms:created xsi:type="dcterms:W3CDTF">2023-09-14T15:26:30Z</dcterms:created>
  <dcterms:modified xsi:type="dcterms:W3CDTF">2024-04-06T04:57:01Z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0x010100C930D08659B1AA41AC0E24262F4235C4</vt:lpwstr>
  </property>
</Properties>
</file>